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5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219B10-2457-4FFB-AE91-A2749E443502}" type="doc">
      <dgm:prSet loTypeId="urn:microsoft.com/office/officeart/2005/8/layout/pyramid3" loCatId="pyramid" qsTypeId="urn:microsoft.com/office/officeart/2005/8/quickstyle/simple1" qsCatId="simple" csTypeId="urn:microsoft.com/office/officeart/2005/8/colors/colorful5" csCatId="colorful" phldr="1"/>
      <dgm:spPr/>
    </dgm:pt>
    <dgm:pt modelId="{D9F8F5DF-317D-466C-8134-2572B89922A4}">
      <dgm:prSet phldrT="[Text]"/>
      <dgm:spPr/>
      <dgm:t>
        <a:bodyPr/>
        <a:lstStyle/>
        <a:p>
          <a:r>
            <a:rPr lang="en-US" dirty="0"/>
            <a:t>Adoption</a:t>
          </a:r>
        </a:p>
      </dgm:t>
    </dgm:pt>
    <dgm:pt modelId="{49559B00-177F-4F0B-823C-8B20E080122A}" type="parTrans" cxnId="{10C70D2B-A66B-4817-AE6F-FABD3E7F59D5}">
      <dgm:prSet/>
      <dgm:spPr/>
      <dgm:t>
        <a:bodyPr/>
        <a:lstStyle/>
        <a:p>
          <a:endParaRPr lang="en-US"/>
        </a:p>
      </dgm:t>
    </dgm:pt>
    <dgm:pt modelId="{321E26C7-BF79-4E23-A63D-C9D5A4449557}" type="sibTrans" cxnId="{10C70D2B-A66B-4817-AE6F-FABD3E7F59D5}">
      <dgm:prSet/>
      <dgm:spPr/>
      <dgm:t>
        <a:bodyPr/>
        <a:lstStyle/>
        <a:p>
          <a:endParaRPr lang="en-US"/>
        </a:p>
      </dgm:t>
    </dgm:pt>
    <dgm:pt modelId="{9178C600-EB37-48AA-BC59-2AD92DAC80B1}">
      <dgm:prSet phldrT="[Text]"/>
      <dgm:spPr/>
      <dgm:t>
        <a:bodyPr/>
        <a:lstStyle/>
        <a:p>
          <a:r>
            <a:rPr lang="en-US" dirty="0"/>
            <a:t>Onboarded</a:t>
          </a:r>
        </a:p>
      </dgm:t>
    </dgm:pt>
    <dgm:pt modelId="{4E720174-F9E7-48A0-BEFF-61F7511B6FB1}" type="parTrans" cxnId="{1F990E9E-145E-40CB-B478-C9C7D83D1DA7}">
      <dgm:prSet/>
      <dgm:spPr/>
      <dgm:t>
        <a:bodyPr/>
        <a:lstStyle/>
        <a:p>
          <a:endParaRPr lang="en-US"/>
        </a:p>
      </dgm:t>
    </dgm:pt>
    <dgm:pt modelId="{036086B8-EC5B-4349-8EC0-C6BF3DCD4E0B}" type="sibTrans" cxnId="{1F990E9E-145E-40CB-B478-C9C7D83D1DA7}">
      <dgm:prSet/>
      <dgm:spPr/>
      <dgm:t>
        <a:bodyPr/>
        <a:lstStyle/>
        <a:p>
          <a:endParaRPr lang="en-US"/>
        </a:p>
      </dgm:t>
    </dgm:pt>
    <dgm:pt modelId="{A502AAF1-2A75-4627-BB04-D507761C0217}">
      <dgm:prSet phldrT="[Text]"/>
      <dgm:spPr/>
      <dgm:t>
        <a:bodyPr/>
        <a:lstStyle/>
        <a:p>
          <a:r>
            <a:rPr lang="en-US" dirty="0"/>
            <a:t>Class Created</a:t>
          </a:r>
        </a:p>
      </dgm:t>
    </dgm:pt>
    <dgm:pt modelId="{0822BB9A-5FAE-4BF9-8F43-0C80FE42E06A}" type="parTrans" cxnId="{ED81CB46-84E1-4823-BFB9-C605DA202926}">
      <dgm:prSet/>
      <dgm:spPr/>
      <dgm:t>
        <a:bodyPr/>
        <a:lstStyle/>
        <a:p>
          <a:endParaRPr lang="en-US"/>
        </a:p>
      </dgm:t>
    </dgm:pt>
    <dgm:pt modelId="{98021247-6914-438E-A317-6000907EEF85}" type="sibTrans" cxnId="{ED81CB46-84E1-4823-BFB9-C605DA202926}">
      <dgm:prSet/>
      <dgm:spPr/>
      <dgm:t>
        <a:bodyPr/>
        <a:lstStyle/>
        <a:p>
          <a:endParaRPr lang="en-US"/>
        </a:p>
      </dgm:t>
    </dgm:pt>
    <dgm:pt modelId="{A6A5D783-5575-40B7-895B-6C09A61397B0}">
      <dgm:prSet phldrT="[Text]"/>
      <dgm:spPr/>
      <dgm:t>
        <a:bodyPr/>
        <a:lstStyle/>
        <a:p>
          <a:r>
            <a:rPr lang="en-US" dirty="0"/>
            <a:t>Students Enrolled</a:t>
          </a:r>
        </a:p>
      </dgm:t>
    </dgm:pt>
    <dgm:pt modelId="{1340CDF9-341F-40C9-8463-DBDA3CE03121}" type="parTrans" cxnId="{4F8A7DAF-7F91-4E85-8C13-36F549AF1281}">
      <dgm:prSet/>
      <dgm:spPr/>
      <dgm:t>
        <a:bodyPr/>
        <a:lstStyle/>
        <a:p>
          <a:endParaRPr lang="en-US"/>
        </a:p>
      </dgm:t>
    </dgm:pt>
    <dgm:pt modelId="{CDE0A8FB-48D8-476E-B560-B1C254C85D15}" type="sibTrans" cxnId="{4F8A7DAF-7F91-4E85-8C13-36F549AF1281}">
      <dgm:prSet/>
      <dgm:spPr/>
      <dgm:t>
        <a:bodyPr/>
        <a:lstStyle/>
        <a:p>
          <a:endParaRPr lang="en-US"/>
        </a:p>
      </dgm:t>
    </dgm:pt>
    <dgm:pt modelId="{563E4A20-0663-4AC7-B737-AE06FBEB40F4}">
      <dgm:prSet phldrT="[Text]"/>
      <dgm:spPr/>
      <dgm:t>
        <a:bodyPr/>
        <a:lstStyle/>
        <a:p>
          <a:r>
            <a:rPr lang="en-US" dirty="0"/>
            <a:t>Students Using</a:t>
          </a:r>
        </a:p>
      </dgm:t>
    </dgm:pt>
    <dgm:pt modelId="{FD61CFD5-B669-4651-9681-31E61C8784C2}" type="parTrans" cxnId="{5AC4BAE7-F08B-45B6-B736-93F0FC671491}">
      <dgm:prSet/>
      <dgm:spPr/>
      <dgm:t>
        <a:bodyPr/>
        <a:lstStyle/>
        <a:p>
          <a:endParaRPr lang="en-US"/>
        </a:p>
      </dgm:t>
    </dgm:pt>
    <dgm:pt modelId="{A0B4B437-922D-477C-AF35-A95696CFA1F3}" type="sibTrans" cxnId="{5AC4BAE7-F08B-45B6-B736-93F0FC671491}">
      <dgm:prSet/>
      <dgm:spPr/>
      <dgm:t>
        <a:bodyPr/>
        <a:lstStyle/>
        <a:p>
          <a:endParaRPr lang="en-US"/>
        </a:p>
      </dgm:t>
    </dgm:pt>
    <dgm:pt modelId="{0AAFEC6E-A87E-4B32-A895-35DD5EC83422}">
      <dgm:prSet phldrT="[Text]" custT="1"/>
      <dgm:spPr/>
      <dgm:t>
        <a:bodyPr/>
        <a:lstStyle/>
        <a:p>
          <a:r>
            <a:rPr lang="en-US" sz="2400" dirty="0"/>
            <a:t>Jan - Mar</a:t>
          </a:r>
        </a:p>
      </dgm:t>
    </dgm:pt>
    <dgm:pt modelId="{90FF926D-54BE-4021-AB09-70EA5718B57A}" type="parTrans" cxnId="{607073A2-6D38-4EC7-BA2E-A5D76F5EBAD1}">
      <dgm:prSet/>
      <dgm:spPr/>
      <dgm:t>
        <a:bodyPr/>
        <a:lstStyle/>
        <a:p>
          <a:endParaRPr lang="en-US"/>
        </a:p>
      </dgm:t>
    </dgm:pt>
    <dgm:pt modelId="{2FAC4DA1-ECCC-49CA-B185-C4D5DB804744}" type="sibTrans" cxnId="{607073A2-6D38-4EC7-BA2E-A5D76F5EBAD1}">
      <dgm:prSet/>
      <dgm:spPr/>
      <dgm:t>
        <a:bodyPr/>
        <a:lstStyle/>
        <a:p>
          <a:endParaRPr lang="en-US"/>
        </a:p>
      </dgm:t>
    </dgm:pt>
    <dgm:pt modelId="{BA64C06C-56A3-496E-BEB4-38C4F0B3037C}">
      <dgm:prSet phldrT="[Text]" custT="1"/>
      <dgm:spPr/>
      <dgm:t>
        <a:bodyPr/>
        <a:lstStyle/>
        <a:p>
          <a:r>
            <a:rPr lang="en-US" sz="2400" dirty="0"/>
            <a:t>May - July</a:t>
          </a:r>
        </a:p>
      </dgm:t>
    </dgm:pt>
    <dgm:pt modelId="{F447E819-32D2-4D9D-993C-781A6E9CF520}" type="parTrans" cxnId="{C6B4158D-714E-474F-94E1-6600947D9C41}">
      <dgm:prSet/>
      <dgm:spPr/>
      <dgm:t>
        <a:bodyPr/>
        <a:lstStyle/>
        <a:p>
          <a:endParaRPr lang="en-US"/>
        </a:p>
      </dgm:t>
    </dgm:pt>
    <dgm:pt modelId="{3D64D76D-3EDC-49A1-99B9-F869C9B6AB6A}" type="sibTrans" cxnId="{C6B4158D-714E-474F-94E1-6600947D9C41}">
      <dgm:prSet/>
      <dgm:spPr/>
      <dgm:t>
        <a:bodyPr/>
        <a:lstStyle/>
        <a:p>
          <a:endParaRPr lang="en-US"/>
        </a:p>
      </dgm:t>
    </dgm:pt>
    <dgm:pt modelId="{2533F8D3-2024-4E8A-8827-70102622F90C}">
      <dgm:prSet phldrT="[Text]" custT="1"/>
      <dgm:spPr/>
      <dgm:t>
        <a:bodyPr/>
        <a:lstStyle/>
        <a:p>
          <a:r>
            <a:rPr lang="en-US" sz="2400" dirty="0"/>
            <a:t>July - Aug</a:t>
          </a:r>
        </a:p>
      </dgm:t>
    </dgm:pt>
    <dgm:pt modelId="{82D8F759-8938-485A-BED2-9D565E55F83B}" type="parTrans" cxnId="{1989623A-874D-4360-958D-96CA5F40437E}">
      <dgm:prSet/>
      <dgm:spPr/>
      <dgm:t>
        <a:bodyPr/>
        <a:lstStyle/>
        <a:p>
          <a:endParaRPr lang="en-US"/>
        </a:p>
      </dgm:t>
    </dgm:pt>
    <dgm:pt modelId="{B5FEB164-1B5A-456E-B8EF-0D28E8D28217}" type="sibTrans" cxnId="{1989623A-874D-4360-958D-96CA5F40437E}">
      <dgm:prSet/>
      <dgm:spPr/>
      <dgm:t>
        <a:bodyPr/>
        <a:lstStyle/>
        <a:p>
          <a:endParaRPr lang="en-US"/>
        </a:p>
      </dgm:t>
    </dgm:pt>
    <dgm:pt modelId="{B6632854-1A2C-4EC7-82B8-73F7A0DC1037}">
      <dgm:prSet phldrT="[Text]" custT="1"/>
      <dgm:spPr/>
      <dgm:t>
        <a:bodyPr/>
        <a:lstStyle/>
        <a:p>
          <a:r>
            <a:rPr lang="en-US" sz="2400" dirty="0"/>
            <a:t>Aug - Sep</a:t>
          </a:r>
        </a:p>
      </dgm:t>
    </dgm:pt>
    <dgm:pt modelId="{87571B27-9B2A-4C4B-8AEB-17FCC3DB05B6}" type="parTrans" cxnId="{B98EB03B-D60C-4809-8DA9-ACF98A4B8B34}">
      <dgm:prSet/>
      <dgm:spPr/>
      <dgm:t>
        <a:bodyPr/>
        <a:lstStyle/>
        <a:p>
          <a:endParaRPr lang="en-US"/>
        </a:p>
      </dgm:t>
    </dgm:pt>
    <dgm:pt modelId="{3B95D2E2-3C8C-47CC-A000-B46AA8808F34}" type="sibTrans" cxnId="{B98EB03B-D60C-4809-8DA9-ACF98A4B8B34}">
      <dgm:prSet/>
      <dgm:spPr/>
      <dgm:t>
        <a:bodyPr/>
        <a:lstStyle/>
        <a:p>
          <a:endParaRPr lang="en-US"/>
        </a:p>
      </dgm:t>
    </dgm:pt>
    <dgm:pt modelId="{F61B6CAA-8A08-4061-9D82-8008801FB59A}">
      <dgm:prSet phldrT="[Text]" custT="1"/>
      <dgm:spPr/>
      <dgm:t>
        <a:bodyPr/>
        <a:lstStyle/>
        <a:p>
          <a:r>
            <a:rPr lang="en-US" sz="2400" dirty="0"/>
            <a:t>Sep</a:t>
          </a:r>
        </a:p>
      </dgm:t>
    </dgm:pt>
    <dgm:pt modelId="{4E85B5BE-6827-46CE-AD8F-0117446713D6}" type="parTrans" cxnId="{AF495EF8-37D6-4C49-BA51-0138070F1361}">
      <dgm:prSet/>
      <dgm:spPr/>
      <dgm:t>
        <a:bodyPr/>
        <a:lstStyle/>
        <a:p>
          <a:endParaRPr lang="en-US"/>
        </a:p>
      </dgm:t>
    </dgm:pt>
    <dgm:pt modelId="{EEB50962-31AD-4463-9B72-A0601FBBB11A}" type="sibTrans" cxnId="{AF495EF8-37D6-4C49-BA51-0138070F1361}">
      <dgm:prSet/>
      <dgm:spPr/>
      <dgm:t>
        <a:bodyPr/>
        <a:lstStyle/>
        <a:p>
          <a:endParaRPr lang="en-US"/>
        </a:p>
      </dgm:t>
    </dgm:pt>
    <dgm:pt modelId="{2EF776EC-4F28-4619-B6DE-2F5473A6637C}" type="pres">
      <dgm:prSet presAssocID="{D2219B10-2457-4FFB-AE91-A2749E443502}" presName="Name0" presStyleCnt="0">
        <dgm:presLayoutVars>
          <dgm:dir/>
          <dgm:animLvl val="lvl"/>
          <dgm:resizeHandles val="exact"/>
        </dgm:presLayoutVars>
      </dgm:prSet>
      <dgm:spPr/>
    </dgm:pt>
    <dgm:pt modelId="{B51A8186-5875-492C-BE5D-9836865CAFDD}" type="pres">
      <dgm:prSet presAssocID="{D9F8F5DF-317D-466C-8134-2572B89922A4}" presName="Name8" presStyleCnt="0"/>
      <dgm:spPr/>
    </dgm:pt>
    <dgm:pt modelId="{71C2E197-DBB2-453C-A7CD-BE0F22083AF2}" type="pres">
      <dgm:prSet presAssocID="{D9F8F5DF-317D-466C-8134-2572B89922A4}" presName="acctBkgd" presStyleLbl="alignAcc1" presStyleIdx="0" presStyleCnt="5"/>
      <dgm:spPr/>
    </dgm:pt>
    <dgm:pt modelId="{A4B1B151-AD69-4123-8918-5FA5522C2E47}" type="pres">
      <dgm:prSet presAssocID="{D9F8F5DF-317D-466C-8134-2572B89922A4}" presName="acctTx" presStyleLbl="alignAcc1" presStyleIdx="0" presStyleCnt="5">
        <dgm:presLayoutVars>
          <dgm:bulletEnabled val="1"/>
        </dgm:presLayoutVars>
      </dgm:prSet>
      <dgm:spPr/>
    </dgm:pt>
    <dgm:pt modelId="{587E25D3-DB7A-4A2B-968C-4EBC3F3860D3}" type="pres">
      <dgm:prSet presAssocID="{D9F8F5DF-317D-466C-8134-2572B89922A4}" presName="level" presStyleLbl="node1" presStyleIdx="0" presStyleCnt="5">
        <dgm:presLayoutVars>
          <dgm:chMax val="1"/>
          <dgm:bulletEnabled val="1"/>
        </dgm:presLayoutVars>
      </dgm:prSet>
      <dgm:spPr/>
    </dgm:pt>
    <dgm:pt modelId="{2D97DDCC-E7E6-4047-ACFC-5DF1250E3706}" type="pres">
      <dgm:prSet presAssocID="{D9F8F5DF-317D-466C-8134-2572B89922A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698AEDA-4E7A-4B0B-BA4C-9932C0DB4F38}" type="pres">
      <dgm:prSet presAssocID="{9178C600-EB37-48AA-BC59-2AD92DAC80B1}" presName="Name8" presStyleCnt="0"/>
      <dgm:spPr/>
    </dgm:pt>
    <dgm:pt modelId="{2BBB1090-E164-43CD-961A-7217537984EA}" type="pres">
      <dgm:prSet presAssocID="{9178C600-EB37-48AA-BC59-2AD92DAC80B1}" presName="acctBkgd" presStyleLbl="alignAcc1" presStyleIdx="1" presStyleCnt="5"/>
      <dgm:spPr/>
    </dgm:pt>
    <dgm:pt modelId="{05DAE726-0E66-4073-8F0B-30376A767988}" type="pres">
      <dgm:prSet presAssocID="{9178C600-EB37-48AA-BC59-2AD92DAC80B1}" presName="acctTx" presStyleLbl="alignAcc1" presStyleIdx="1" presStyleCnt="5">
        <dgm:presLayoutVars>
          <dgm:bulletEnabled val="1"/>
        </dgm:presLayoutVars>
      </dgm:prSet>
      <dgm:spPr/>
    </dgm:pt>
    <dgm:pt modelId="{96B821C9-52D0-4467-8A69-1816B11DBCC0}" type="pres">
      <dgm:prSet presAssocID="{9178C600-EB37-48AA-BC59-2AD92DAC80B1}" presName="level" presStyleLbl="node1" presStyleIdx="1" presStyleCnt="5">
        <dgm:presLayoutVars>
          <dgm:chMax val="1"/>
          <dgm:bulletEnabled val="1"/>
        </dgm:presLayoutVars>
      </dgm:prSet>
      <dgm:spPr/>
    </dgm:pt>
    <dgm:pt modelId="{97891EDF-CF88-48D2-B953-1E4D043B5E41}" type="pres">
      <dgm:prSet presAssocID="{9178C600-EB37-48AA-BC59-2AD92DAC80B1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E7CD852-6C6A-49E0-9263-75CCE5404465}" type="pres">
      <dgm:prSet presAssocID="{A502AAF1-2A75-4627-BB04-D507761C0217}" presName="Name8" presStyleCnt="0"/>
      <dgm:spPr/>
    </dgm:pt>
    <dgm:pt modelId="{448946F0-C530-41C1-89ED-89E646C21EBC}" type="pres">
      <dgm:prSet presAssocID="{A502AAF1-2A75-4627-BB04-D507761C0217}" presName="acctBkgd" presStyleLbl="alignAcc1" presStyleIdx="2" presStyleCnt="5"/>
      <dgm:spPr/>
    </dgm:pt>
    <dgm:pt modelId="{61465369-DE7C-4B19-BF1D-D3A17E57BC88}" type="pres">
      <dgm:prSet presAssocID="{A502AAF1-2A75-4627-BB04-D507761C0217}" presName="acctTx" presStyleLbl="alignAcc1" presStyleIdx="2" presStyleCnt="5">
        <dgm:presLayoutVars>
          <dgm:bulletEnabled val="1"/>
        </dgm:presLayoutVars>
      </dgm:prSet>
      <dgm:spPr/>
    </dgm:pt>
    <dgm:pt modelId="{C9516CCA-1583-4B70-8384-991ACC8CFC70}" type="pres">
      <dgm:prSet presAssocID="{A502AAF1-2A75-4627-BB04-D507761C0217}" presName="level" presStyleLbl="node1" presStyleIdx="2" presStyleCnt="5">
        <dgm:presLayoutVars>
          <dgm:chMax val="1"/>
          <dgm:bulletEnabled val="1"/>
        </dgm:presLayoutVars>
      </dgm:prSet>
      <dgm:spPr/>
    </dgm:pt>
    <dgm:pt modelId="{368614E5-13A7-4332-B725-22364781AA29}" type="pres">
      <dgm:prSet presAssocID="{A502AAF1-2A75-4627-BB04-D507761C021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342980A-3A5F-4EE0-A1EC-28D1858E06E2}" type="pres">
      <dgm:prSet presAssocID="{A6A5D783-5575-40B7-895B-6C09A61397B0}" presName="Name8" presStyleCnt="0"/>
      <dgm:spPr/>
    </dgm:pt>
    <dgm:pt modelId="{98E2B987-0825-4BCF-88DE-50672F0DF202}" type="pres">
      <dgm:prSet presAssocID="{A6A5D783-5575-40B7-895B-6C09A61397B0}" presName="acctBkgd" presStyleLbl="alignAcc1" presStyleIdx="3" presStyleCnt="5"/>
      <dgm:spPr/>
    </dgm:pt>
    <dgm:pt modelId="{0F3A4F62-4C3D-43EB-8C27-627EC2EABB84}" type="pres">
      <dgm:prSet presAssocID="{A6A5D783-5575-40B7-895B-6C09A61397B0}" presName="acctTx" presStyleLbl="alignAcc1" presStyleIdx="3" presStyleCnt="5">
        <dgm:presLayoutVars>
          <dgm:bulletEnabled val="1"/>
        </dgm:presLayoutVars>
      </dgm:prSet>
      <dgm:spPr/>
    </dgm:pt>
    <dgm:pt modelId="{CF00635C-3050-45D5-8803-B872612D09B3}" type="pres">
      <dgm:prSet presAssocID="{A6A5D783-5575-40B7-895B-6C09A61397B0}" presName="level" presStyleLbl="node1" presStyleIdx="3" presStyleCnt="5">
        <dgm:presLayoutVars>
          <dgm:chMax val="1"/>
          <dgm:bulletEnabled val="1"/>
        </dgm:presLayoutVars>
      </dgm:prSet>
      <dgm:spPr/>
    </dgm:pt>
    <dgm:pt modelId="{BF99FF6C-7881-488A-A1FD-0337FE4B5805}" type="pres">
      <dgm:prSet presAssocID="{A6A5D783-5575-40B7-895B-6C09A61397B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B5E542C-DCAB-4E90-87F2-79B47205D39E}" type="pres">
      <dgm:prSet presAssocID="{563E4A20-0663-4AC7-B737-AE06FBEB40F4}" presName="Name8" presStyleCnt="0"/>
      <dgm:spPr/>
    </dgm:pt>
    <dgm:pt modelId="{C890E119-07A9-4BE7-9B78-933105F54DCE}" type="pres">
      <dgm:prSet presAssocID="{563E4A20-0663-4AC7-B737-AE06FBEB40F4}" presName="acctBkgd" presStyleLbl="alignAcc1" presStyleIdx="4" presStyleCnt="5"/>
      <dgm:spPr/>
    </dgm:pt>
    <dgm:pt modelId="{F5B6B607-61AE-4953-834E-42436D891ADC}" type="pres">
      <dgm:prSet presAssocID="{563E4A20-0663-4AC7-B737-AE06FBEB40F4}" presName="acctTx" presStyleLbl="alignAcc1" presStyleIdx="4" presStyleCnt="5">
        <dgm:presLayoutVars>
          <dgm:bulletEnabled val="1"/>
        </dgm:presLayoutVars>
      </dgm:prSet>
      <dgm:spPr/>
    </dgm:pt>
    <dgm:pt modelId="{68B6091A-0315-48DD-BB4A-DC581EC7969C}" type="pres">
      <dgm:prSet presAssocID="{563E4A20-0663-4AC7-B737-AE06FBEB40F4}" presName="level" presStyleLbl="node1" presStyleIdx="4" presStyleCnt="5">
        <dgm:presLayoutVars>
          <dgm:chMax val="1"/>
          <dgm:bulletEnabled val="1"/>
        </dgm:presLayoutVars>
      </dgm:prSet>
      <dgm:spPr/>
    </dgm:pt>
    <dgm:pt modelId="{4E33860D-3CB8-4AA5-AB66-BF5171568D39}" type="pres">
      <dgm:prSet presAssocID="{563E4A20-0663-4AC7-B737-AE06FBEB40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8CBD8411-B56B-47DD-8B91-62FBB29860C3}" type="presOf" srcId="{563E4A20-0663-4AC7-B737-AE06FBEB40F4}" destId="{4E33860D-3CB8-4AA5-AB66-BF5171568D39}" srcOrd="1" destOrd="0" presId="urn:microsoft.com/office/officeart/2005/8/layout/pyramid3"/>
    <dgm:cxn modelId="{6572C41C-FBD7-4C8C-B922-78A19F41FD99}" type="presOf" srcId="{B6632854-1A2C-4EC7-82B8-73F7A0DC1037}" destId="{98E2B987-0825-4BCF-88DE-50672F0DF202}" srcOrd="0" destOrd="0" presId="urn:microsoft.com/office/officeart/2005/8/layout/pyramid3"/>
    <dgm:cxn modelId="{3D8DAD20-9279-40B8-BCEA-D30AB0B84005}" type="presOf" srcId="{2533F8D3-2024-4E8A-8827-70102622F90C}" destId="{448946F0-C530-41C1-89ED-89E646C21EBC}" srcOrd="0" destOrd="0" presId="urn:microsoft.com/office/officeart/2005/8/layout/pyramid3"/>
    <dgm:cxn modelId="{A4957F25-0EA5-4FB2-9466-7E89A85C0276}" type="presOf" srcId="{9178C600-EB37-48AA-BC59-2AD92DAC80B1}" destId="{96B821C9-52D0-4467-8A69-1816B11DBCC0}" srcOrd="0" destOrd="0" presId="urn:microsoft.com/office/officeart/2005/8/layout/pyramid3"/>
    <dgm:cxn modelId="{10C70D2B-A66B-4817-AE6F-FABD3E7F59D5}" srcId="{D2219B10-2457-4FFB-AE91-A2749E443502}" destId="{D9F8F5DF-317D-466C-8134-2572B89922A4}" srcOrd="0" destOrd="0" parTransId="{49559B00-177F-4F0B-823C-8B20E080122A}" sibTransId="{321E26C7-BF79-4E23-A63D-C9D5A4449557}"/>
    <dgm:cxn modelId="{11FB2931-B878-46C3-AB90-805973B37AD8}" type="presOf" srcId="{F61B6CAA-8A08-4061-9D82-8008801FB59A}" destId="{F5B6B607-61AE-4953-834E-42436D891ADC}" srcOrd="1" destOrd="0" presId="urn:microsoft.com/office/officeart/2005/8/layout/pyramid3"/>
    <dgm:cxn modelId="{93EE9331-EE28-49B0-9D9D-8FA364790E6B}" type="presOf" srcId="{D2219B10-2457-4FFB-AE91-A2749E443502}" destId="{2EF776EC-4F28-4619-B6DE-2F5473A6637C}" srcOrd="0" destOrd="0" presId="urn:microsoft.com/office/officeart/2005/8/layout/pyramid3"/>
    <dgm:cxn modelId="{1989623A-874D-4360-958D-96CA5F40437E}" srcId="{A502AAF1-2A75-4627-BB04-D507761C0217}" destId="{2533F8D3-2024-4E8A-8827-70102622F90C}" srcOrd="0" destOrd="0" parTransId="{82D8F759-8938-485A-BED2-9D565E55F83B}" sibTransId="{B5FEB164-1B5A-456E-B8EF-0D28E8D28217}"/>
    <dgm:cxn modelId="{D41D9A3B-F5BA-4F9A-8777-84D5233627B2}" type="presOf" srcId="{A502AAF1-2A75-4627-BB04-D507761C0217}" destId="{368614E5-13A7-4332-B725-22364781AA29}" srcOrd="1" destOrd="0" presId="urn:microsoft.com/office/officeart/2005/8/layout/pyramid3"/>
    <dgm:cxn modelId="{B98EB03B-D60C-4809-8DA9-ACF98A4B8B34}" srcId="{A6A5D783-5575-40B7-895B-6C09A61397B0}" destId="{B6632854-1A2C-4EC7-82B8-73F7A0DC1037}" srcOrd="0" destOrd="0" parTransId="{87571B27-9B2A-4C4B-8AEB-17FCC3DB05B6}" sibTransId="{3B95D2E2-3C8C-47CC-A000-B46AA8808F34}"/>
    <dgm:cxn modelId="{6189D660-71AE-407D-91E8-48E7DBECAF69}" type="presOf" srcId="{2533F8D3-2024-4E8A-8827-70102622F90C}" destId="{61465369-DE7C-4B19-BF1D-D3A17E57BC88}" srcOrd="1" destOrd="0" presId="urn:microsoft.com/office/officeart/2005/8/layout/pyramid3"/>
    <dgm:cxn modelId="{62F53C45-BAF1-40AD-9A7D-712204E5A6F8}" type="presOf" srcId="{D9F8F5DF-317D-466C-8134-2572B89922A4}" destId="{2D97DDCC-E7E6-4047-ACFC-5DF1250E3706}" srcOrd="1" destOrd="0" presId="urn:microsoft.com/office/officeart/2005/8/layout/pyramid3"/>
    <dgm:cxn modelId="{ED81CB46-84E1-4823-BFB9-C605DA202926}" srcId="{D2219B10-2457-4FFB-AE91-A2749E443502}" destId="{A502AAF1-2A75-4627-BB04-D507761C0217}" srcOrd="2" destOrd="0" parTransId="{0822BB9A-5FAE-4BF9-8F43-0C80FE42E06A}" sibTransId="{98021247-6914-438E-A317-6000907EEF85}"/>
    <dgm:cxn modelId="{CEDA545A-63D7-4075-86A6-A0904201A89F}" type="presOf" srcId="{563E4A20-0663-4AC7-B737-AE06FBEB40F4}" destId="{68B6091A-0315-48DD-BB4A-DC581EC7969C}" srcOrd="0" destOrd="0" presId="urn:microsoft.com/office/officeart/2005/8/layout/pyramid3"/>
    <dgm:cxn modelId="{70652983-D3C1-4C6F-8338-3E994B30A008}" type="presOf" srcId="{9178C600-EB37-48AA-BC59-2AD92DAC80B1}" destId="{97891EDF-CF88-48D2-B953-1E4D043B5E41}" srcOrd="1" destOrd="0" presId="urn:microsoft.com/office/officeart/2005/8/layout/pyramid3"/>
    <dgm:cxn modelId="{C6B4158D-714E-474F-94E1-6600947D9C41}" srcId="{9178C600-EB37-48AA-BC59-2AD92DAC80B1}" destId="{BA64C06C-56A3-496E-BEB4-38C4F0B3037C}" srcOrd="0" destOrd="0" parTransId="{F447E819-32D2-4D9D-993C-781A6E9CF520}" sibTransId="{3D64D76D-3EDC-49A1-99B9-F869C9B6AB6A}"/>
    <dgm:cxn modelId="{661B618D-5A11-49C3-BB27-831BE5DB93BF}" type="presOf" srcId="{0AAFEC6E-A87E-4B32-A895-35DD5EC83422}" destId="{A4B1B151-AD69-4123-8918-5FA5522C2E47}" srcOrd="1" destOrd="0" presId="urn:microsoft.com/office/officeart/2005/8/layout/pyramid3"/>
    <dgm:cxn modelId="{E0033D8E-5FD4-4681-9B57-BF8BF3C5FA65}" type="presOf" srcId="{D9F8F5DF-317D-466C-8134-2572B89922A4}" destId="{587E25D3-DB7A-4A2B-968C-4EBC3F3860D3}" srcOrd="0" destOrd="0" presId="urn:microsoft.com/office/officeart/2005/8/layout/pyramid3"/>
    <dgm:cxn modelId="{1F990E9E-145E-40CB-B478-C9C7D83D1DA7}" srcId="{D2219B10-2457-4FFB-AE91-A2749E443502}" destId="{9178C600-EB37-48AA-BC59-2AD92DAC80B1}" srcOrd="1" destOrd="0" parTransId="{4E720174-F9E7-48A0-BEFF-61F7511B6FB1}" sibTransId="{036086B8-EC5B-4349-8EC0-C6BF3DCD4E0B}"/>
    <dgm:cxn modelId="{485CBA9F-B187-4FD7-8914-C775878318A9}" type="presOf" srcId="{F61B6CAA-8A08-4061-9D82-8008801FB59A}" destId="{C890E119-07A9-4BE7-9B78-933105F54DCE}" srcOrd="0" destOrd="0" presId="urn:microsoft.com/office/officeart/2005/8/layout/pyramid3"/>
    <dgm:cxn modelId="{0ABF7AA1-F6D1-4FF1-9982-0BC60B618D45}" type="presOf" srcId="{BA64C06C-56A3-496E-BEB4-38C4F0B3037C}" destId="{2BBB1090-E164-43CD-961A-7217537984EA}" srcOrd="0" destOrd="0" presId="urn:microsoft.com/office/officeart/2005/8/layout/pyramid3"/>
    <dgm:cxn modelId="{607073A2-6D38-4EC7-BA2E-A5D76F5EBAD1}" srcId="{D9F8F5DF-317D-466C-8134-2572B89922A4}" destId="{0AAFEC6E-A87E-4B32-A895-35DD5EC83422}" srcOrd="0" destOrd="0" parTransId="{90FF926D-54BE-4021-AB09-70EA5718B57A}" sibTransId="{2FAC4DA1-ECCC-49CA-B185-C4D5DB804744}"/>
    <dgm:cxn modelId="{DFB0F5A8-1286-4D23-9C36-795A0A68E456}" type="presOf" srcId="{A6A5D783-5575-40B7-895B-6C09A61397B0}" destId="{CF00635C-3050-45D5-8803-B872612D09B3}" srcOrd="0" destOrd="0" presId="urn:microsoft.com/office/officeart/2005/8/layout/pyramid3"/>
    <dgm:cxn modelId="{4F8A7DAF-7F91-4E85-8C13-36F549AF1281}" srcId="{D2219B10-2457-4FFB-AE91-A2749E443502}" destId="{A6A5D783-5575-40B7-895B-6C09A61397B0}" srcOrd="3" destOrd="0" parTransId="{1340CDF9-341F-40C9-8463-DBDA3CE03121}" sibTransId="{CDE0A8FB-48D8-476E-B560-B1C254C85D15}"/>
    <dgm:cxn modelId="{E7A3EAB4-7739-4C33-948B-1624C7FDCB4F}" type="presOf" srcId="{B6632854-1A2C-4EC7-82B8-73F7A0DC1037}" destId="{0F3A4F62-4C3D-43EB-8C27-627EC2EABB84}" srcOrd="1" destOrd="0" presId="urn:microsoft.com/office/officeart/2005/8/layout/pyramid3"/>
    <dgm:cxn modelId="{E997C7C0-AED3-4338-8D02-6CC1C413E670}" type="presOf" srcId="{BA64C06C-56A3-496E-BEB4-38C4F0B3037C}" destId="{05DAE726-0E66-4073-8F0B-30376A767988}" srcOrd="1" destOrd="0" presId="urn:microsoft.com/office/officeart/2005/8/layout/pyramid3"/>
    <dgm:cxn modelId="{75B419C3-50BB-4FA6-87C8-DC66E9E4D219}" type="presOf" srcId="{A502AAF1-2A75-4627-BB04-D507761C0217}" destId="{C9516CCA-1583-4B70-8384-991ACC8CFC70}" srcOrd="0" destOrd="0" presId="urn:microsoft.com/office/officeart/2005/8/layout/pyramid3"/>
    <dgm:cxn modelId="{2BC16DC5-EA3B-4271-827B-BC9026C52FA6}" type="presOf" srcId="{A6A5D783-5575-40B7-895B-6C09A61397B0}" destId="{BF99FF6C-7881-488A-A1FD-0337FE4B5805}" srcOrd="1" destOrd="0" presId="urn:microsoft.com/office/officeart/2005/8/layout/pyramid3"/>
    <dgm:cxn modelId="{5AC4BAE7-F08B-45B6-B736-93F0FC671491}" srcId="{D2219B10-2457-4FFB-AE91-A2749E443502}" destId="{563E4A20-0663-4AC7-B737-AE06FBEB40F4}" srcOrd="4" destOrd="0" parTransId="{FD61CFD5-B669-4651-9681-31E61C8784C2}" sibTransId="{A0B4B437-922D-477C-AF35-A95696CFA1F3}"/>
    <dgm:cxn modelId="{ABC1E7F5-B6D8-469D-BFE3-B3C75EC28FB9}" type="presOf" srcId="{0AAFEC6E-A87E-4B32-A895-35DD5EC83422}" destId="{71C2E197-DBB2-453C-A7CD-BE0F22083AF2}" srcOrd="0" destOrd="0" presId="urn:microsoft.com/office/officeart/2005/8/layout/pyramid3"/>
    <dgm:cxn modelId="{AF495EF8-37D6-4C49-BA51-0138070F1361}" srcId="{563E4A20-0663-4AC7-B737-AE06FBEB40F4}" destId="{F61B6CAA-8A08-4061-9D82-8008801FB59A}" srcOrd="0" destOrd="0" parTransId="{4E85B5BE-6827-46CE-AD8F-0117446713D6}" sibTransId="{EEB50962-31AD-4463-9B72-A0601FBBB11A}"/>
    <dgm:cxn modelId="{D6B6CFA4-A8E0-43DA-827F-D9E80F77E4D3}" type="presParOf" srcId="{2EF776EC-4F28-4619-B6DE-2F5473A6637C}" destId="{B51A8186-5875-492C-BE5D-9836865CAFDD}" srcOrd="0" destOrd="0" presId="urn:microsoft.com/office/officeart/2005/8/layout/pyramid3"/>
    <dgm:cxn modelId="{24ACA7E8-7595-4A3F-A9E3-402E98798AC6}" type="presParOf" srcId="{B51A8186-5875-492C-BE5D-9836865CAFDD}" destId="{71C2E197-DBB2-453C-A7CD-BE0F22083AF2}" srcOrd="0" destOrd="0" presId="urn:microsoft.com/office/officeart/2005/8/layout/pyramid3"/>
    <dgm:cxn modelId="{F960D9BB-7381-4A32-92DA-BBA7D1AE9A6D}" type="presParOf" srcId="{B51A8186-5875-492C-BE5D-9836865CAFDD}" destId="{A4B1B151-AD69-4123-8918-5FA5522C2E47}" srcOrd="1" destOrd="0" presId="urn:microsoft.com/office/officeart/2005/8/layout/pyramid3"/>
    <dgm:cxn modelId="{1EC73FDF-AEAE-4C7D-9130-38D544203B59}" type="presParOf" srcId="{B51A8186-5875-492C-BE5D-9836865CAFDD}" destId="{587E25D3-DB7A-4A2B-968C-4EBC3F3860D3}" srcOrd="2" destOrd="0" presId="urn:microsoft.com/office/officeart/2005/8/layout/pyramid3"/>
    <dgm:cxn modelId="{9D516545-22C9-4EBA-9EF3-3A196C39F351}" type="presParOf" srcId="{B51A8186-5875-492C-BE5D-9836865CAFDD}" destId="{2D97DDCC-E7E6-4047-ACFC-5DF1250E3706}" srcOrd="3" destOrd="0" presId="urn:microsoft.com/office/officeart/2005/8/layout/pyramid3"/>
    <dgm:cxn modelId="{2CE23D05-3905-48BA-B1AD-D2B21CD2D383}" type="presParOf" srcId="{2EF776EC-4F28-4619-B6DE-2F5473A6637C}" destId="{5698AEDA-4E7A-4B0B-BA4C-9932C0DB4F38}" srcOrd="1" destOrd="0" presId="urn:microsoft.com/office/officeart/2005/8/layout/pyramid3"/>
    <dgm:cxn modelId="{A87DE844-ABF9-449D-BCFE-E87020AD114E}" type="presParOf" srcId="{5698AEDA-4E7A-4B0B-BA4C-9932C0DB4F38}" destId="{2BBB1090-E164-43CD-961A-7217537984EA}" srcOrd="0" destOrd="0" presId="urn:microsoft.com/office/officeart/2005/8/layout/pyramid3"/>
    <dgm:cxn modelId="{6D1216D3-E97E-4121-B723-29CBABBB75B1}" type="presParOf" srcId="{5698AEDA-4E7A-4B0B-BA4C-9932C0DB4F38}" destId="{05DAE726-0E66-4073-8F0B-30376A767988}" srcOrd="1" destOrd="0" presId="urn:microsoft.com/office/officeart/2005/8/layout/pyramid3"/>
    <dgm:cxn modelId="{375417A9-8F64-4F8A-B162-A14D51C7323D}" type="presParOf" srcId="{5698AEDA-4E7A-4B0B-BA4C-9932C0DB4F38}" destId="{96B821C9-52D0-4467-8A69-1816B11DBCC0}" srcOrd="2" destOrd="0" presId="urn:microsoft.com/office/officeart/2005/8/layout/pyramid3"/>
    <dgm:cxn modelId="{8CE32E6E-CD18-4CE3-B280-79204AFF692A}" type="presParOf" srcId="{5698AEDA-4E7A-4B0B-BA4C-9932C0DB4F38}" destId="{97891EDF-CF88-48D2-B953-1E4D043B5E41}" srcOrd="3" destOrd="0" presId="urn:microsoft.com/office/officeart/2005/8/layout/pyramid3"/>
    <dgm:cxn modelId="{0B6C4758-1D67-47B8-98EC-A5511D98BB93}" type="presParOf" srcId="{2EF776EC-4F28-4619-B6DE-2F5473A6637C}" destId="{AE7CD852-6C6A-49E0-9263-75CCE5404465}" srcOrd="2" destOrd="0" presId="urn:microsoft.com/office/officeart/2005/8/layout/pyramid3"/>
    <dgm:cxn modelId="{EC76C67A-46A0-4C85-AC12-8CE152C372B9}" type="presParOf" srcId="{AE7CD852-6C6A-49E0-9263-75CCE5404465}" destId="{448946F0-C530-41C1-89ED-89E646C21EBC}" srcOrd="0" destOrd="0" presId="urn:microsoft.com/office/officeart/2005/8/layout/pyramid3"/>
    <dgm:cxn modelId="{B8671B7D-23E8-4126-AD02-F13EDF0A0035}" type="presParOf" srcId="{AE7CD852-6C6A-49E0-9263-75CCE5404465}" destId="{61465369-DE7C-4B19-BF1D-D3A17E57BC88}" srcOrd="1" destOrd="0" presId="urn:microsoft.com/office/officeart/2005/8/layout/pyramid3"/>
    <dgm:cxn modelId="{A56D2218-0195-4ECD-A80B-B9B56FF44534}" type="presParOf" srcId="{AE7CD852-6C6A-49E0-9263-75CCE5404465}" destId="{C9516CCA-1583-4B70-8384-991ACC8CFC70}" srcOrd="2" destOrd="0" presId="urn:microsoft.com/office/officeart/2005/8/layout/pyramid3"/>
    <dgm:cxn modelId="{E2168F29-9222-46C7-8F22-24E6E1A992B3}" type="presParOf" srcId="{AE7CD852-6C6A-49E0-9263-75CCE5404465}" destId="{368614E5-13A7-4332-B725-22364781AA29}" srcOrd="3" destOrd="0" presId="urn:microsoft.com/office/officeart/2005/8/layout/pyramid3"/>
    <dgm:cxn modelId="{ED3C65BD-7B8A-4B38-9A80-B2D88F982B74}" type="presParOf" srcId="{2EF776EC-4F28-4619-B6DE-2F5473A6637C}" destId="{C342980A-3A5F-4EE0-A1EC-28D1858E06E2}" srcOrd="3" destOrd="0" presId="urn:microsoft.com/office/officeart/2005/8/layout/pyramid3"/>
    <dgm:cxn modelId="{4B1A0D1D-5E9E-4FC3-B57A-96CA7ADBD86F}" type="presParOf" srcId="{C342980A-3A5F-4EE0-A1EC-28D1858E06E2}" destId="{98E2B987-0825-4BCF-88DE-50672F0DF202}" srcOrd="0" destOrd="0" presId="urn:microsoft.com/office/officeart/2005/8/layout/pyramid3"/>
    <dgm:cxn modelId="{18F12E46-51FB-40FE-9ACC-4B41DE75C1E0}" type="presParOf" srcId="{C342980A-3A5F-4EE0-A1EC-28D1858E06E2}" destId="{0F3A4F62-4C3D-43EB-8C27-627EC2EABB84}" srcOrd="1" destOrd="0" presId="urn:microsoft.com/office/officeart/2005/8/layout/pyramid3"/>
    <dgm:cxn modelId="{98F73F6B-B77E-4370-B1B6-60565E607E5D}" type="presParOf" srcId="{C342980A-3A5F-4EE0-A1EC-28D1858E06E2}" destId="{CF00635C-3050-45D5-8803-B872612D09B3}" srcOrd="2" destOrd="0" presId="urn:microsoft.com/office/officeart/2005/8/layout/pyramid3"/>
    <dgm:cxn modelId="{280213C5-D7AD-4D10-A258-8C5DEE21F074}" type="presParOf" srcId="{C342980A-3A5F-4EE0-A1EC-28D1858E06E2}" destId="{BF99FF6C-7881-488A-A1FD-0337FE4B5805}" srcOrd="3" destOrd="0" presId="urn:microsoft.com/office/officeart/2005/8/layout/pyramid3"/>
    <dgm:cxn modelId="{CA99BFA9-E52D-40E3-910A-04A7A4271D30}" type="presParOf" srcId="{2EF776EC-4F28-4619-B6DE-2F5473A6637C}" destId="{8B5E542C-DCAB-4E90-87F2-79B47205D39E}" srcOrd="4" destOrd="0" presId="urn:microsoft.com/office/officeart/2005/8/layout/pyramid3"/>
    <dgm:cxn modelId="{28B26D69-9BB6-467F-8734-D396E96C3BB0}" type="presParOf" srcId="{8B5E542C-DCAB-4E90-87F2-79B47205D39E}" destId="{C890E119-07A9-4BE7-9B78-933105F54DCE}" srcOrd="0" destOrd="0" presId="urn:microsoft.com/office/officeart/2005/8/layout/pyramid3"/>
    <dgm:cxn modelId="{31C18C6F-79F0-4CF8-9476-1EA8B2B71615}" type="presParOf" srcId="{8B5E542C-DCAB-4E90-87F2-79B47205D39E}" destId="{F5B6B607-61AE-4953-834E-42436D891ADC}" srcOrd="1" destOrd="0" presId="urn:microsoft.com/office/officeart/2005/8/layout/pyramid3"/>
    <dgm:cxn modelId="{6CD65412-8C9E-4952-BAB9-DE216760E86E}" type="presParOf" srcId="{8B5E542C-DCAB-4E90-87F2-79B47205D39E}" destId="{68B6091A-0315-48DD-BB4A-DC581EC7969C}" srcOrd="2" destOrd="0" presId="urn:microsoft.com/office/officeart/2005/8/layout/pyramid3"/>
    <dgm:cxn modelId="{BB5A4416-76CC-43ED-BBDC-EC6041AF9FC9}" type="presParOf" srcId="{8B5E542C-DCAB-4E90-87F2-79B47205D39E}" destId="{4E33860D-3CB8-4AA5-AB66-BF5171568D39}" srcOrd="3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C2E197-DBB2-453C-A7CD-BE0F22083AF2}">
      <dsp:nvSpPr>
        <dsp:cNvPr id="0" name=""/>
        <dsp:cNvSpPr/>
      </dsp:nvSpPr>
      <dsp:spPr>
        <a:xfrm>
          <a:off x="5036515" y="0"/>
          <a:ext cx="3193084" cy="905192"/>
        </a:xfrm>
        <a:prstGeom prst="nonIsoscelesTrapezoid">
          <a:avLst>
            <a:gd name="adj1" fmla="val 61823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Jan - Mar</a:t>
          </a:r>
        </a:p>
      </dsp:txBody>
      <dsp:txXfrm>
        <a:off x="5596127" y="0"/>
        <a:ext cx="2633472" cy="905192"/>
      </dsp:txXfrm>
    </dsp:sp>
    <dsp:sp modelId="{587E25D3-DB7A-4A2B-968C-4EBC3F3860D3}">
      <dsp:nvSpPr>
        <dsp:cNvPr id="0" name=""/>
        <dsp:cNvSpPr/>
      </dsp:nvSpPr>
      <dsp:spPr>
        <a:xfrm rot="10800000">
          <a:off x="0" y="0"/>
          <a:ext cx="5596127" cy="905192"/>
        </a:xfrm>
        <a:prstGeom prst="trapezoid">
          <a:avLst>
            <a:gd name="adj" fmla="val 61823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Adoption</a:t>
          </a:r>
        </a:p>
      </dsp:txBody>
      <dsp:txXfrm rot="-10800000">
        <a:off x="979322" y="0"/>
        <a:ext cx="3637483" cy="905192"/>
      </dsp:txXfrm>
    </dsp:sp>
    <dsp:sp modelId="{2BBB1090-E164-43CD-961A-7217537984EA}">
      <dsp:nvSpPr>
        <dsp:cNvPr id="0" name=""/>
        <dsp:cNvSpPr/>
      </dsp:nvSpPr>
      <dsp:spPr>
        <a:xfrm>
          <a:off x="4476902" y="905192"/>
          <a:ext cx="3752697" cy="905192"/>
        </a:xfrm>
        <a:prstGeom prst="nonIsoscelesTrapezoid">
          <a:avLst>
            <a:gd name="adj1" fmla="val 61823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May - July</a:t>
          </a:r>
        </a:p>
      </dsp:txBody>
      <dsp:txXfrm>
        <a:off x="5036515" y="905192"/>
        <a:ext cx="3193084" cy="905192"/>
      </dsp:txXfrm>
    </dsp:sp>
    <dsp:sp modelId="{96B821C9-52D0-4467-8A69-1816B11DBCC0}">
      <dsp:nvSpPr>
        <dsp:cNvPr id="0" name=""/>
        <dsp:cNvSpPr/>
      </dsp:nvSpPr>
      <dsp:spPr>
        <a:xfrm rot="10800000">
          <a:off x="559612" y="905192"/>
          <a:ext cx="4476902" cy="905192"/>
        </a:xfrm>
        <a:prstGeom prst="trapezoid">
          <a:avLst>
            <a:gd name="adj" fmla="val 61823"/>
          </a:avLst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Onboarded</a:t>
          </a:r>
        </a:p>
      </dsp:txBody>
      <dsp:txXfrm rot="-10800000">
        <a:off x="1343070" y="905192"/>
        <a:ext cx="2909986" cy="905192"/>
      </dsp:txXfrm>
    </dsp:sp>
    <dsp:sp modelId="{448946F0-C530-41C1-89ED-89E646C21EBC}">
      <dsp:nvSpPr>
        <dsp:cNvPr id="0" name=""/>
        <dsp:cNvSpPr/>
      </dsp:nvSpPr>
      <dsp:spPr>
        <a:xfrm>
          <a:off x="3917289" y="1810385"/>
          <a:ext cx="4312310" cy="905192"/>
        </a:xfrm>
        <a:prstGeom prst="nonIsoscelesTrapezoid">
          <a:avLst>
            <a:gd name="adj1" fmla="val 61823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July - Aug</a:t>
          </a:r>
        </a:p>
      </dsp:txBody>
      <dsp:txXfrm>
        <a:off x="4476902" y="1810385"/>
        <a:ext cx="3752697" cy="905192"/>
      </dsp:txXfrm>
    </dsp:sp>
    <dsp:sp modelId="{C9516CCA-1583-4B70-8384-991ACC8CFC70}">
      <dsp:nvSpPr>
        <dsp:cNvPr id="0" name=""/>
        <dsp:cNvSpPr/>
      </dsp:nvSpPr>
      <dsp:spPr>
        <a:xfrm rot="10800000">
          <a:off x="1119225" y="1810385"/>
          <a:ext cx="3357676" cy="905192"/>
        </a:xfrm>
        <a:prstGeom prst="trapezoid">
          <a:avLst>
            <a:gd name="adj" fmla="val 61823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Class Created</a:t>
          </a:r>
        </a:p>
      </dsp:txBody>
      <dsp:txXfrm rot="-10800000">
        <a:off x="1706819" y="1810385"/>
        <a:ext cx="2182489" cy="905192"/>
      </dsp:txXfrm>
    </dsp:sp>
    <dsp:sp modelId="{98E2B987-0825-4BCF-88DE-50672F0DF202}">
      <dsp:nvSpPr>
        <dsp:cNvPr id="0" name=""/>
        <dsp:cNvSpPr/>
      </dsp:nvSpPr>
      <dsp:spPr>
        <a:xfrm>
          <a:off x="3357676" y="2715577"/>
          <a:ext cx="4871923" cy="905192"/>
        </a:xfrm>
        <a:prstGeom prst="nonIsoscelesTrapezoid">
          <a:avLst>
            <a:gd name="adj1" fmla="val 61823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Aug - Sep</a:t>
          </a:r>
        </a:p>
      </dsp:txBody>
      <dsp:txXfrm>
        <a:off x="3917289" y="2715577"/>
        <a:ext cx="4312310" cy="905192"/>
      </dsp:txXfrm>
    </dsp:sp>
    <dsp:sp modelId="{CF00635C-3050-45D5-8803-B872612D09B3}">
      <dsp:nvSpPr>
        <dsp:cNvPr id="0" name=""/>
        <dsp:cNvSpPr/>
      </dsp:nvSpPr>
      <dsp:spPr>
        <a:xfrm rot="10800000">
          <a:off x="1678838" y="2715577"/>
          <a:ext cx="2238451" cy="905192"/>
        </a:xfrm>
        <a:prstGeom prst="trapezoid">
          <a:avLst>
            <a:gd name="adj" fmla="val 61823"/>
          </a:avLst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Students Enrolled</a:t>
          </a:r>
        </a:p>
      </dsp:txBody>
      <dsp:txXfrm rot="-10800000">
        <a:off x="2070567" y="2715577"/>
        <a:ext cx="1454993" cy="905192"/>
      </dsp:txXfrm>
    </dsp:sp>
    <dsp:sp modelId="{C890E119-07A9-4BE7-9B78-933105F54DCE}">
      <dsp:nvSpPr>
        <dsp:cNvPr id="0" name=""/>
        <dsp:cNvSpPr/>
      </dsp:nvSpPr>
      <dsp:spPr>
        <a:xfrm>
          <a:off x="2798063" y="3620770"/>
          <a:ext cx="5431536" cy="905192"/>
        </a:xfrm>
        <a:prstGeom prst="nonIsoscelesTrapezoid">
          <a:avLst>
            <a:gd name="adj1" fmla="val 61823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Sep</a:t>
          </a:r>
        </a:p>
      </dsp:txBody>
      <dsp:txXfrm>
        <a:off x="3357676" y="3620770"/>
        <a:ext cx="4871923" cy="905192"/>
      </dsp:txXfrm>
    </dsp:sp>
    <dsp:sp modelId="{68B6091A-0315-48DD-BB4A-DC581EC7969C}">
      <dsp:nvSpPr>
        <dsp:cNvPr id="0" name=""/>
        <dsp:cNvSpPr/>
      </dsp:nvSpPr>
      <dsp:spPr>
        <a:xfrm rot="10800000">
          <a:off x="2238451" y="3620770"/>
          <a:ext cx="1119225" cy="905192"/>
        </a:xfrm>
        <a:prstGeom prst="trapezoid">
          <a:avLst>
            <a:gd name="adj" fmla="val 61823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Students Using</a:t>
          </a:r>
        </a:p>
      </dsp:txBody>
      <dsp:txXfrm rot="-10800000">
        <a:off x="2238451" y="3620770"/>
        <a:ext cx="1119225" cy="905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7AE00-7BB4-404A-9907-9B7451D2AC0A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0031-407C-4EBF-A6D6-1D35853C9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33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7AE00-7BB4-404A-9907-9B7451D2AC0A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0031-407C-4EBF-A6D6-1D35853C9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154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7AE00-7BB4-404A-9907-9B7451D2AC0A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0031-407C-4EBF-A6D6-1D35853C9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494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7AE00-7BB4-404A-9907-9B7451D2AC0A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0031-407C-4EBF-A6D6-1D35853C9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143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7AE00-7BB4-404A-9907-9B7451D2AC0A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0031-407C-4EBF-A6D6-1D35853C9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93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7AE00-7BB4-404A-9907-9B7451D2AC0A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0031-407C-4EBF-A6D6-1D35853C9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7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7AE00-7BB4-404A-9907-9B7451D2AC0A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0031-407C-4EBF-A6D6-1D35853C9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368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7AE00-7BB4-404A-9907-9B7451D2AC0A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0031-407C-4EBF-A6D6-1D35853C9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632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7AE00-7BB4-404A-9907-9B7451D2AC0A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0031-407C-4EBF-A6D6-1D35853C9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36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7AE00-7BB4-404A-9907-9B7451D2AC0A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0031-407C-4EBF-A6D6-1D35853C9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713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7AE00-7BB4-404A-9907-9B7451D2AC0A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0031-407C-4EBF-A6D6-1D35853C9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57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7AE00-7BB4-404A-9907-9B7451D2AC0A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C0031-407C-4EBF-A6D6-1D35853C9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62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rgbClr val="E2AE41"/>
                </a:solidFill>
                <a:latin typeface="+mn-lt"/>
                <a:ea typeface="+mn-ea"/>
                <a:cs typeface="+mn-cs"/>
              </a:rPr>
              <a:t>“Usage” Funnel for Fall 2017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1524000" y="1219200"/>
            <a:ext cx="9144000" cy="0"/>
          </a:xfrm>
          <a:prstGeom prst="line">
            <a:avLst/>
          </a:prstGeom>
          <a:ln>
            <a:solidFill>
              <a:srgbClr val="E2AE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236334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D Powerpoint_V2.potx" id="{4B88990C-28C0-4C5F-B198-272600AC9CAD}" vid="{FABAA875-B408-42AB-BF43-0903B64EE00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“Usage” Funnel for Fall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“Usage” Funnel for Fall 2017</dc:title>
  <dc:creator>Kevin Sullivan</dc:creator>
  <cp:lastModifiedBy>Kevin Sullivan</cp:lastModifiedBy>
  <cp:revision>1</cp:revision>
  <dcterms:created xsi:type="dcterms:W3CDTF">2017-09-01T15:32:50Z</dcterms:created>
  <dcterms:modified xsi:type="dcterms:W3CDTF">2017-09-01T15:33:16Z</dcterms:modified>
</cp:coreProperties>
</file>