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7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8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7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8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3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8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3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5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3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0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4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8CAF-AED0-4F8A-A17E-85155A4F6416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0930F-6F07-4746-B608-C8904633A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0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8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bhavyagakhar</dc:creator>
  <cp:lastModifiedBy>bhavyagakhar</cp:lastModifiedBy>
  <cp:revision>1</cp:revision>
  <dcterms:created xsi:type="dcterms:W3CDTF">2015-07-15T09:40:42Z</dcterms:created>
  <dcterms:modified xsi:type="dcterms:W3CDTF">2015-07-15T09:41:23Z</dcterms:modified>
</cp:coreProperties>
</file>