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3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6" r:id="rId3"/>
    <p:sldId id="275" r:id="rId4"/>
    <p:sldId id="257" r:id="rId5"/>
    <p:sldId id="269" r:id="rId6"/>
    <p:sldId id="277" r:id="rId7"/>
    <p:sldId id="271" r:id="rId8"/>
    <p:sldId id="270" r:id="rId9"/>
    <p:sldId id="274" r:id="rId10"/>
    <p:sldId id="265" r:id="rId11"/>
    <p:sldId id="266" r:id="rId12"/>
    <p:sldId id="267" r:id="rId13"/>
    <p:sldId id="281" r:id="rId14"/>
    <p:sldId id="268" r:id="rId15"/>
    <p:sldId id="272" r:id="rId16"/>
    <p:sldId id="273" r:id="rId17"/>
    <p:sldId id="278" r:id="rId18"/>
    <p:sldId id="280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0A9B41-FCEC-4200-B6B3-49301025C08C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6506C4-010C-4620-A975-67499863661E}">
      <dgm:prSet phldrT="[Text]"/>
      <dgm:spPr/>
      <dgm:t>
        <a:bodyPr/>
        <a:lstStyle/>
        <a:p>
          <a:r>
            <a:rPr lang="en-US" dirty="0"/>
            <a:t>Flexion</a:t>
          </a:r>
        </a:p>
      </dgm:t>
    </dgm:pt>
    <dgm:pt modelId="{0D2A3098-DEAD-44DE-8752-A0B5190B31D8}" type="parTrans" cxnId="{E066798F-CDE1-480A-9A49-1C6CD1487025}">
      <dgm:prSet/>
      <dgm:spPr/>
      <dgm:t>
        <a:bodyPr/>
        <a:lstStyle/>
        <a:p>
          <a:endParaRPr lang="en-US"/>
        </a:p>
      </dgm:t>
    </dgm:pt>
    <dgm:pt modelId="{1F64FEA9-B400-488D-8DD9-0ADFB4EC0B30}" type="sibTrans" cxnId="{E066798F-CDE1-480A-9A49-1C6CD1487025}">
      <dgm:prSet/>
      <dgm:spPr/>
      <dgm:t>
        <a:bodyPr/>
        <a:lstStyle/>
        <a:p>
          <a:endParaRPr lang="en-US"/>
        </a:p>
      </dgm:t>
    </dgm:pt>
    <dgm:pt modelId="{B5D539DC-A7F4-4822-9A62-629B4D587C51}">
      <dgm:prSet phldrT="[Text]"/>
      <dgm:spPr/>
      <dgm:t>
        <a:bodyPr/>
        <a:lstStyle/>
        <a:p>
          <a:r>
            <a:rPr lang="en-US" dirty="0"/>
            <a:t>Extension</a:t>
          </a:r>
        </a:p>
      </dgm:t>
    </dgm:pt>
    <dgm:pt modelId="{DDAB62FD-7E23-4773-A7BA-3EEDEDF4D7F6}" type="parTrans" cxnId="{F9F1D1E5-6307-4488-8845-6D8E52F7BB95}">
      <dgm:prSet/>
      <dgm:spPr/>
      <dgm:t>
        <a:bodyPr/>
        <a:lstStyle/>
        <a:p>
          <a:endParaRPr lang="en-US"/>
        </a:p>
      </dgm:t>
    </dgm:pt>
    <dgm:pt modelId="{200FF149-D969-440D-A5B8-87513EF326D0}" type="sibTrans" cxnId="{F9F1D1E5-6307-4488-8845-6D8E52F7BB95}">
      <dgm:prSet/>
      <dgm:spPr/>
      <dgm:t>
        <a:bodyPr/>
        <a:lstStyle/>
        <a:p>
          <a:endParaRPr lang="en-US"/>
        </a:p>
      </dgm:t>
    </dgm:pt>
    <dgm:pt modelId="{3E7903EE-184F-4081-927C-C510E1CE8448}">
      <dgm:prSet phldrT="[Text]"/>
      <dgm:spPr/>
      <dgm:t>
        <a:bodyPr/>
        <a:lstStyle/>
        <a:p>
          <a:r>
            <a:rPr lang="en-US" dirty="0"/>
            <a:t>Radial Deviation</a:t>
          </a:r>
        </a:p>
      </dgm:t>
    </dgm:pt>
    <dgm:pt modelId="{16346876-CC97-42A9-91AD-97B3C847735A}" type="parTrans" cxnId="{13B47BA1-7FB7-497B-A0E9-C9542C1B2794}">
      <dgm:prSet/>
      <dgm:spPr/>
      <dgm:t>
        <a:bodyPr/>
        <a:lstStyle/>
        <a:p>
          <a:endParaRPr lang="en-US"/>
        </a:p>
      </dgm:t>
    </dgm:pt>
    <dgm:pt modelId="{539FBE64-6E9B-4C5E-BA9C-A9E399CC172A}" type="sibTrans" cxnId="{13B47BA1-7FB7-497B-A0E9-C9542C1B2794}">
      <dgm:prSet/>
      <dgm:spPr/>
      <dgm:t>
        <a:bodyPr/>
        <a:lstStyle/>
        <a:p>
          <a:endParaRPr lang="en-US"/>
        </a:p>
      </dgm:t>
    </dgm:pt>
    <dgm:pt modelId="{AFD6604D-8D65-470E-8DF5-31F4417B7674}">
      <dgm:prSet phldrT="[Text]"/>
      <dgm:spPr/>
      <dgm:t>
        <a:bodyPr/>
        <a:lstStyle/>
        <a:p>
          <a:r>
            <a:rPr lang="en-US" dirty="0" err="1"/>
            <a:t>Ulnar</a:t>
          </a:r>
          <a:r>
            <a:rPr lang="en-US" dirty="0"/>
            <a:t> Deviation</a:t>
          </a:r>
        </a:p>
      </dgm:t>
    </dgm:pt>
    <dgm:pt modelId="{243C23F4-3E13-43BC-AD02-A46ABD911ABD}" type="parTrans" cxnId="{61E4B74A-BC98-4A18-A23C-BA24535CD240}">
      <dgm:prSet/>
      <dgm:spPr/>
      <dgm:t>
        <a:bodyPr/>
        <a:lstStyle/>
        <a:p>
          <a:endParaRPr lang="en-US"/>
        </a:p>
      </dgm:t>
    </dgm:pt>
    <dgm:pt modelId="{6E3DF677-5A2B-4C33-94F9-68300915F9D9}" type="sibTrans" cxnId="{61E4B74A-BC98-4A18-A23C-BA24535CD240}">
      <dgm:prSet/>
      <dgm:spPr/>
      <dgm:t>
        <a:bodyPr/>
        <a:lstStyle/>
        <a:p>
          <a:endParaRPr lang="en-US"/>
        </a:p>
      </dgm:t>
    </dgm:pt>
    <dgm:pt modelId="{CE5FF8F0-8C55-45D7-9A73-DA96282BE85F}">
      <dgm:prSet phldrT="[Text]"/>
      <dgm:spPr/>
      <dgm:t>
        <a:bodyPr/>
        <a:lstStyle/>
        <a:p>
          <a:r>
            <a:rPr lang="en-US" dirty="0"/>
            <a:t>Pronation</a:t>
          </a:r>
        </a:p>
      </dgm:t>
    </dgm:pt>
    <dgm:pt modelId="{9AD22D6D-A530-4B47-A67B-C30DE33C66B6}" type="parTrans" cxnId="{8F76C144-0CF6-4E7E-9982-726AC3590A13}">
      <dgm:prSet/>
      <dgm:spPr/>
      <dgm:t>
        <a:bodyPr/>
        <a:lstStyle/>
        <a:p>
          <a:endParaRPr lang="en-US"/>
        </a:p>
      </dgm:t>
    </dgm:pt>
    <dgm:pt modelId="{F8E2E581-DA7E-4B93-B57D-406A2765118B}" type="sibTrans" cxnId="{8F76C144-0CF6-4E7E-9982-726AC3590A13}">
      <dgm:prSet/>
      <dgm:spPr/>
      <dgm:t>
        <a:bodyPr/>
        <a:lstStyle/>
        <a:p>
          <a:endParaRPr lang="en-US"/>
        </a:p>
      </dgm:t>
    </dgm:pt>
    <dgm:pt modelId="{40B48676-913C-4FE2-8F9E-D557C5498423}">
      <dgm:prSet/>
      <dgm:spPr/>
      <dgm:t>
        <a:bodyPr/>
        <a:lstStyle/>
        <a:p>
          <a:r>
            <a:rPr lang="en-US" dirty="0" err="1"/>
            <a:t>Supination</a:t>
          </a:r>
          <a:endParaRPr lang="en-US" dirty="0"/>
        </a:p>
      </dgm:t>
    </dgm:pt>
    <dgm:pt modelId="{C74B7A16-518E-4647-A03D-96470C07E6C9}" type="parTrans" cxnId="{9AF805E5-8893-4083-9D11-F67C45BA3FD1}">
      <dgm:prSet/>
      <dgm:spPr/>
      <dgm:t>
        <a:bodyPr/>
        <a:lstStyle/>
        <a:p>
          <a:endParaRPr lang="en-US"/>
        </a:p>
      </dgm:t>
    </dgm:pt>
    <dgm:pt modelId="{A4F54CDE-2D42-4A2D-BDFF-2EE3B6AE2331}" type="sibTrans" cxnId="{9AF805E5-8893-4083-9D11-F67C45BA3FD1}">
      <dgm:prSet/>
      <dgm:spPr/>
      <dgm:t>
        <a:bodyPr/>
        <a:lstStyle/>
        <a:p>
          <a:endParaRPr lang="en-US"/>
        </a:p>
      </dgm:t>
    </dgm:pt>
    <dgm:pt modelId="{2C8785E4-BE46-4049-AED6-46D8340FAD6D}" type="pres">
      <dgm:prSet presAssocID="{FF0A9B41-FCEC-4200-B6B3-49301025C08C}" presName="cycle" presStyleCnt="0">
        <dgm:presLayoutVars>
          <dgm:dir/>
          <dgm:resizeHandles val="exact"/>
        </dgm:presLayoutVars>
      </dgm:prSet>
      <dgm:spPr/>
    </dgm:pt>
    <dgm:pt modelId="{2094F7D6-7998-4D93-AFA7-4253D4ED5739}" type="pres">
      <dgm:prSet presAssocID="{1E6506C4-010C-4620-A975-67499863661E}" presName="node" presStyleLbl="node1" presStyleIdx="0" presStyleCnt="6">
        <dgm:presLayoutVars>
          <dgm:bulletEnabled val="1"/>
        </dgm:presLayoutVars>
      </dgm:prSet>
      <dgm:spPr/>
    </dgm:pt>
    <dgm:pt modelId="{42DC0302-8039-420C-BB1F-2185F7750C84}" type="pres">
      <dgm:prSet presAssocID="{1E6506C4-010C-4620-A975-67499863661E}" presName="spNode" presStyleCnt="0"/>
      <dgm:spPr/>
    </dgm:pt>
    <dgm:pt modelId="{4137F208-0DD0-486E-8933-E9EF40BDA1EE}" type="pres">
      <dgm:prSet presAssocID="{1F64FEA9-B400-488D-8DD9-0ADFB4EC0B30}" presName="sibTrans" presStyleLbl="sibTrans1D1" presStyleIdx="0" presStyleCnt="6"/>
      <dgm:spPr/>
    </dgm:pt>
    <dgm:pt modelId="{148E0002-5800-49EC-BAF4-E7FEC89083FC}" type="pres">
      <dgm:prSet presAssocID="{B5D539DC-A7F4-4822-9A62-629B4D587C51}" presName="node" presStyleLbl="node1" presStyleIdx="1" presStyleCnt="6">
        <dgm:presLayoutVars>
          <dgm:bulletEnabled val="1"/>
        </dgm:presLayoutVars>
      </dgm:prSet>
      <dgm:spPr/>
    </dgm:pt>
    <dgm:pt modelId="{364BAC23-A109-4E7C-8EE1-84A80245BF94}" type="pres">
      <dgm:prSet presAssocID="{B5D539DC-A7F4-4822-9A62-629B4D587C51}" presName="spNode" presStyleCnt="0"/>
      <dgm:spPr/>
    </dgm:pt>
    <dgm:pt modelId="{FA99D3B9-54F5-4D24-A280-AD9A2108B15A}" type="pres">
      <dgm:prSet presAssocID="{200FF149-D969-440D-A5B8-87513EF326D0}" presName="sibTrans" presStyleLbl="sibTrans1D1" presStyleIdx="1" presStyleCnt="6"/>
      <dgm:spPr/>
    </dgm:pt>
    <dgm:pt modelId="{C2D1BC3E-A5E7-4E26-844E-608578964053}" type="pres">
      <dgm:prSet presAssocID="{3E7903EE-184F-4081-927C-C510E1CE8448}" presName="node" presStyleLbl="node1" presStyleIdx="2" presStyleCnt="6">
        <dgm:presLayoutVars>
          <dgm:bulletEnabled val="1"/>
        </dgm:presLayoutVars>
      </dgm:prSet>
      <dgm:spPr/>
    </dgm:pt>
    <dgm:pt modelId="{862B888A-5403-4855-8835-84152CC6197B}" type="pres">
      <dgm:prSet presAssocID="{3E7903EE-184F-4081-927C-C510E1CE8448}" presName="spNode" presStyleCnt="0"/>
      <dgm:spPr/>
    </dgm:pt>
    <dgm:pt modelId="{77A734DF-B2DA-4D65-B14D-C223C1D491A7}" type="pres">
      <dgm:prSet presAssocID="{539FBE64-6E9B-4C5E-BA9C-A9E399CC172A}" presName="sibTrans" presStyleLbl="sibTrans1D1" presStyleIdx="2" presStyleCnt="6"/>
      <dgm:spPr/>
    </dgm:pt>
    <dgm:pt modelId="{602B4EBF-B8F2-4740-85E4-D9EDE567D2AD}" type="pres">
      <dgm:prSet presAssocID="{AFD6604D-8D65-470E-8DF5-31F4417B7674}" presName="node" presStyleLbl="node1" presStyleIdx="3" presStyleCnt="6">
        <dgm:presLayoutVars>
          <dgm:bulletEnabled val="1"/>
        </dgm:presLayoutVars>
      </dgm:prSet>
      <dgm:spPr/>
    </dgm:pt>
    <dgm:pt modelId="{824B4ABB-813C-4115-AD0D-F72A8112D153}" type="pres">
      <dgm:prSet presAssocID="{AFD6604D-8D65-470E-8DF5-31F4417B7674}" presName="spNode" presStyleCnt="0"/>
      <dgm:spPr/>
    </dgm:pt>
    <dgm:pt modelId="{2121F85B-A431-45EE-831B-5BCF1FDFF025}" type="pres">
      <dgm:prSet presAssocID="{6E3DF677-5A2B-4C33-94F9-68300915F9D9}" presName="sibTrans" presStyleLbl="sibTrans1D1" presStyleIdx="3" presStyleCnt="6"/>
      <dgm:spPr/>
    </dgm:pt>
    <dgm:pt modelId="{FDF37A4E-0DF3-4E26-B9BD-BCCC76224630}" type="pres">
      <dgm:prSet presAssocID="{CE5FF8F0-8C55-45D7-9A73-DA96282BE85F}" presName="node" presStyleLbl="node1" presStyleIdx="4" presStyleCnt="6">
        <dgm:presLayoutVars>
          <dgm:bulletEnabled val="1"/>
        </dgm:presLayoutVars>
      </dgm:prSet>
      <dgm:spPr/>
    </dgm:pt>
    <dgm:pt modelId="{9B8AE56F-6CB1-4A21-8984-D58BA5C6AB93}" type="pres">
      <dgm:prSet presAssocID="{CE5FF8F0-8C55-45D7-9A73-DA96282BE85F}" presName="spNode" presStyleCnt="0"/>
      <dgm:spPr/>
    </dgm:pt>
    <dgm:pt modelId="{BDD6E764-2516-436C-B76F-9E17206E641F}" type="pres">
      <dgm:prSet presAssocID="{F8E2E581-DA7E-4B93-B57D-406A2765118B}" presName="sibTrans" presStyleLbl="sibTrans1D1" presStyleIdx="4" presStyleCnt="6"/>
      <dgm:spPr/>
    </dgm:pt>
    <dgm:pt modelId="{3A3770F3-08FB-44AF-85C5-620F922B564A}" type="pres">
      <dgm:prSet presAssocID="{40B48676-913C-4FE2-8F9E-D557C5498423}" presName="node" presStyleLbl="node1" presStyleIdx="5" presStyleCnt="6">
        <dgm:presLayoutVars>
          <dgm:bulletEnabled val="1"/>
        </dgm:presLayoutVars>
      </dgm:prSet>
      <dgm:spPr/>
    </dgm:pt>
    <dgm:pt modelId="{64259213-FAFD-47A3-875B-5C527D204598}" type="pres">
      <dgm:prSet presAssocID="{40B48676-913C-4FE2-8F9E-D557C5498423}" presName="spNode" presStyleCnt="0"/>
      <dgm:spPr/>
    </dgm:pt>
    <dgm:pt modelId="{3C397E1D-2D12-4738-B798-5ECF946DF1E7}" type="pres">
      <dgm:prSet presAssocID="{A4F54CDE-2D42-4A2D-BDFF-2EE3B6AE2331}" presName="sibTrans" presStyleLbl="sibTrans1D1" presStyleIdx="5" presStyleCnt="6"/>
      <dgm:spPr/>
    </dgm:pt>
  </dgm:ptLst>
  <dgm:cxnLst>
    <dgm:cxn modelId="{BAF0DE04-3A0B-4601-A7AB-E0A39B96EBBF}" type="presOf" srcId="{CE5FF8F0-8C55-45D7-9A73-DA96282BE85F}" destId="{FDF37A4E-0DF3-4E26-B9BD-BCCC76224630}" srcOrd="0" destOrd="0" presId="urn:microsoft.com/office/officeart/2005/8/layout/cycle6"/>
    <dgm:cxn modelId="{41C63806-220E-4A75-B248-D0882CA1DB48}" type="presOf" srcId="{FF0A9B41-FCEC-4200-B6B3-49301025C08C}" destId="{2C8785E4-BE46-4049-AED6-46D8340FAD6D}" srcOrd="0" destOrd="0" presId="urn:microsoft.com/office/officeart/2005/8/layout/cycle6"/>
    <dgm:cxn modelId="{9A6E0C0F-927B-4DB4-B0F8-AAF68CEB0A6D}" type="presOf" srcId="{200FF149-D969-440D-A5B8-87513EF326D0}" destId="{FA99D3B9-54F5-4D24-A280-AD9A2108B15A}" srcOrd="0" destOrd="0" presId="urn:microsoft.com/office/officeart/2005/8/layout/cycle6"/>
    <dgm:cxn modelId="{26539024-BCA2-45F6-9029-4743A3AFC999}" type="presOf" srcId="{40B48676-913C-4FE2-8F9E-D557C5498423}" destId="{3A3770F3-08FB-44AF-85C5-620F922B564A}" srcOrd="0" destOrd="0" presId="urn:microsoft.com/office/officeart/2005/8/layout/cycle6"/>
    <dgm:cxn modelId="{8CA95529-18EB-4323-8A1A-C3FC411F409F}" type="presOf" srcId="{1F64FEA9-B400-488D-8DD9-0ADFB4EC0B30}" destId="{4137F208-0DD0-486E-8933-E9EF40BDA1EE}" srcOrd="0" destOrd="0" presId="urn:microsoft.com/office/officeart/2005/8/layout/cycle6"/>
    <dgm:cxn modelId="{8F76C144-0CF6-4E7E-9982-726AC3590A13}" srcId="{FF0A9B41-FCEC-4200-B6B3-49301025C08C}" destId="{CE5FF8F0-8C55-45D7-9A73-DA96282BE85F}" srcOrd="4" destOrd="0" parTransId="{9AD22D6D-A530-4B47-A67B-C30DE33C66B6}" sibTransId="{F8E2E581-DA7E-4B93-B57D-406A2765118B}"/>
    <dgm:cxn modelId="{61E4B74A-BC98-4A18-A23C-BA24535CD240}" srcId="{FF0A9B41-FCEC-4200-B6B3-49301025C08C}" destId="{AFD6604D-8D65-470E-8DF5-31F4417B7674}" srcOrd="3" destOrd="0" parTransId="{243C23F4-3E13-43BC-AD02-A46ABD911ABD}" sibTransId="{6E3DF677-5A2B-4C33-94F9-68300915F9D9}"/>
    <dgm:cxn modelId="{001B2B52-7969-4FA9-9F2A-A13A04F9F2E5}" type="presOf" srcId="{3E7903EE-184F-4081-927C-C510E1CE8448}" destId="{C2D1BC3E-A5E7-4E26-844E-608578964053}" srcOrd="0" destOrd="0" presId="urn:microsoft.com/office/officeart/2005/8/layout/cycle6"/>
    <dgm:cxn modelId="{0CDF5757-DDF8-429C-9221-6E6E6337DDC5}" type="presOf" srcId="{539FBE64-6E9B-4C5E-BA9C-A9E399CC172A}" destId="{77A734DF-B2DA-4D65-B14D-C223C1D491A7}" srcOrd="0" destOrd="0" presId="urn:microsoft.com/office/officeart/2005/8/layout/cycle6"/>
    <dgm:cxn modelId="{E066798F-CDE1-480A-9A49-1C6CD1487025}" srcId="{FF0A9B41-FCEC-4200-B6B3-49301025C08C}" destId="{1E6506C4-010C-4620-A975-67499863661E}" srcOrd="0" destOrd="0" parTransId="{0D2A3098-DEAD-44DE-8752-A0B5190B31D8}" sibTransId="{1F64FEA9-B400-488D-8DD9-0ADFB4EC0B30}"/>
    <dgm:cxn modelId="{13B47BA1-7FB7-497B-A0E9-C9542C1B2794}" srcId="{FF0A9B41-FCEC-4200-B6B3-49301025C08C}" destId="{3E7903EE-184F-4081-927C-C510E1CE8448}" srcOrd="2" destOrd="0" parTransId="{16346876-CC97-42A9-91AD-97B3C847735A}" sibTransId="{539FBE64-6E9B-4C5E-BA9C-A9E399CC172A}"/>
    <dgm:cxn modelId="{82C276A7-EE5B-4C00-9B97-E93EC42135AD}" type="presOf" srcId="{AFD6604D-8D65-470E-8DF5-31F4417B7674}" destId="{602B4EBF-B8F2-4740-85E4-D9EDE567D2AD}" srcOrd="0" destOrd="0" presId="urn:microsoft.com/office/officeart/2005/8/layout/cycle6"/>
    <dgm:cxn modelId="{19507BA8-799B-4FE9-81C0-F0890DD0E6F1}" type="presOf" srcId="{A4F54CDE-2D42-4A2D-BDFF-2EE3B6AE2331}" destId="{3C397E1D-2D12-4738-B798-5ECF946DF1E7}" srcOrd="0" destOrd="0" presId="urn:microsoft.com/office/officeart/2005/8/layout/cycle6"/>
    <dgm:cxn modelId="{704FAEBB-1255-4DCA-B608-E276541FD3ED}" type="presOf" srcId="{B5D539DC-A7F4-4822-9A62-629B4D587C51}" destId="{148E0002-5800-49EC-BAF4-E7FEC89083FC}" srcOrd="0" destOrd="0" presId="urn:microsoft.com/office/officeart/2005/8/layout/cycle6"/>
    <dgm:cxn modelId="{A9ACF7BF-91E0-4018-B425-C528A14660AE}" type="presOf" srcId="{1E6506C4-010C-4620-A975-67499863661E}" destId="{2094F7D6-7998-4D93-AFA7-4253D4ED5739}" srcOrd="0" destOrd="0" presId="urn:microsoft.com/office/officeart/2005/8/layout/cycle6"/>
    <dgm:cxn modelId="{3777CDD1-8080-4DE1-BE0C-93135155B353}" type="presOf" srcId="{6E3DF677-5A2B-4C33-94F9-68300915F9D9}" destId="{2121F85B-A431-45EE-831B-5BCF1FDFF025}" srcOrd="0" destOrd="0" presId="urn:microsoft.com/office/officeart/2005/8/layout/cycle6"/>
    <dgm:cxn modelId="{9AF805E5-8893-4083-9D11-F67C45BA3FD1}" srcId="{FF0A9B41-FCEC-4200-B6B3-49301025C08C}" destId="{40B48676-913C-4FE2-8F9E-D557C5498423}" srcOrd="5" destOrd="0" parTransId="{C74B7A16-518E-4647-A03D-96470C07E6C9}" sibTransId="{A4F54CDE-2D42-4A2D-BDFF-2EE3B6AE2331}"/>
    <dgm:cxn modelId="{F9F1D1E5-6307-4488-8845-6D8E52F7BB95}" srcId="{FF0A9B41-FCEC-4200-B6B3-49301025C08C}" destId="{B5D539DC-A7F4-4822-9A62-629B4D587C51}" srcOrd="1" destOrd="0" parTransId="{DDAB62FD-7E23-4773-A7BA-3EEDEDF4D7F6}" sibTransId="{200FF149-D969-440D-A5B8-87513EF326D0}"/>
    <dgm:cxn modelId="{890FA2ED-CB25-4B96-B4E2-EF4AA58DBB27}" type="presOf" srcId="{F8E2E581-DA7E-4B93-B57D-406A2765118B}" destId="{BDD6E764-2516-436C-B76F-9E17206E641F}" srcOrd="0" destOrd="0" presId="urn:microsoft.com/office/officeart/2005/8/layout/cycle6"/>
    <dgm:cxn modelId="{4D562FEF-D908-4C03-888F-7DC6F248142D}" type="presParOf" srcId="{2C8785E4-BE46-4049-AED6-46D8340FAD6D}" destId="{2094F7D6-7998-4D93-AFA7-4253D4ED5739}" srcOrd="0" destOrd="0" presId="urn:microsoft.com/office/officeart/2005/8/layout/cycle6"/>
    <dgm:cxn modelId="{4EE67DD4-4C9F-4AEF-B745-10BB0D6A8C63}" type="presParOf" srcId="{2C8785E4-BE46-4049-AED6-46D8340FAD6D}" destId="{42DC0302-8039-420C-BB1F-2185F7750C84}" srcOrd="1" destOrd="0" presId="urn:microsoft.com/office/officeart/2005/8/layout/cycle6"/>
    <dgm:cxn modelId="{079F2A10-8CFE-46FA-AB74-DC3D4576F4DB}" type="presParOf" srcId="{2C8785E4-BE46-4049-AED6-46D8340FAD6D}" destId="{4137F208-0DD0-486E-8933-E9EF40BDA1EE}" srcOrd="2" destOrd="0" presId="urn:microsoft.com/office/officeart/2005/8/layout/cycle6"/>
    <dgm:cxn modelId="{AED494E5-FA65-4E72-AEFF-7B5FB25F6818}" type="presParOf" srcId="{2C8785E4-BE46-4049-AED6-46D8340FAD6D}" destId="{148E0002-5800-49EC-BAF4-E7FEC89083FC}" srcOrd="3" destOrd="0" presId="urn:microsoft.com/office/officeart/2005/8/layout/cycle6"/>
    <dgm:cxn modelId="{B20C8368-D134-4F1D-B148-FF14DD6D720B}" type="presParOf" srcId="{2C8785E4-BE46-4049-AED6-46D8340FAD6D}" destId="{364BAC23-A109-4E7C-8EE1-84A80245BF94}" srcOrd="4" destOrd="0" presId="urn:microsoft.com/office/officeart/2005/8/layout/cycle6"/>
    <dgm:cxn modelId="{2D469E54-E8F1-470D-90CC-718A72666802}" type="presParOf" srcId="{2C8785E4-BE46-4049-AED6-46D8340FAD6D}" destId="{FA99D3B9-54F5-4D24-A280-AD9A2108B15A}" srcOrd="5" destOrd="0" presId="urn:microsoft.com/office/officeart/2005/8/layout/cycle6"/>
    <dgm:cxn modelId="{B64D1CBA-45BC-446E-B987-8972C76A4B15}" type="presParOf" srcId="{2C8785E4-BE46-4049-AED6-46D8340FAD6D}" destId="{C2D1BC3E-A5E7-4E26-844E-608578964053}" srcOrd="6" destOrd="0" presId="urn:microsoft.com/office/officeart/2005/8/layout/cycle6"/>
    <dgm:cxn modelId="{A010B9EC-D575-4B43-8B8D-4FD276F9E73D}" type="presParOf" srcId="{2C8785E4-BE46-4049-AED6-46D8340FAD6D}" destId="{862B888A-5403-4855-8835-84152CC6197B}" srcOrd="7" destOrd="0" presId="urn:microsoft.com/office/officeart/2005/8/layout/cycle6"/>
    <dgm:cxn modelId="{8FB428E4-3637-41E5-8362-6F3FA519F740}" type="presParOf" srcId="{2C8785E4-BE46-4049-AED6-46D8340FAD6D}" destId="{77A734DF-B2DA-4D65-B14D-C223C1D491A7}" srcOrd="8" destOrd="0" presId="urn:microsoft.com/office/officeart/2005/8/layout/cycle6"/>
    <dgm:cxn modelId="{3706CE8C-CEB2-45AD-93AA-D3AF39508834}" type="presParOf" srcId="{2C8785E4-BE46-4049-AED6-46D8340FAD6D}" destId="{602B4EBF-B8F2-4740-85E4-D9EDE567D2AD}" srcOrd="9" destOrd="0" presId="urn:microsoft.com/office/officeart/2005/8/layout/cycle6"/>
    <dgm:cxn modelId="{666BC5CA-4B11-46F6-9EFD-E6C446710C4F}" type="presParOf" srcId="{2C8785E4-BE46-4049-AED6-46D8340FAD6D}" destId="{824B4ABB-813C-4115-AD0D-F72A8112D153}" srcOrd="10" destOrd="0" presId="urn:microsoft.com/office/officeart/2005/8/layout/cycle6"/>
    <dgm:cxn modelId="{D2383954-6E4B-4A12-B9A1-70ECE610FFD5}" type="presParOf" srcId="{2C8785E4-BE46-4049-AED6-46D8340FAD6D}" destId="{2121F85B-A431-45EE-831B-5BCF1FDFF025}" srcOrd="11" destOrd="0" presId="urn:microsoft.com/office/officeart/2005/8/layout/cycle6"/>
    <dgm:cxn modelId="{8E0B70F6-3723-4AD8-B058-0AA8836EA847}" type="presParOf" srcId="{2C8785E4-BE46-4049-AED6-46D8340FAD6D}" destId="{FDF37A4E-0DF3-4E26-B9BD-BCCC76224630}" srcOrd="12" destOrd="0" presId="urn:microsoft.com/office/officeart/2005/8/layout/cycle6"/>
    <dgm:cxn modelId="{A055A25A-A154-4E25-BBEE-1975769BEC0A}" type="presParOf" srcId="{2C8785E4-BE46-4049-AED6-46D8340FAD6D}" destId="{9B8AE56F-6CB1-4A21-8984-D58BA5C6AB93}" srcOrd="13" destOrd="0" presId="urn:microsoft.com/office/officeart/2005/8/layout/cycle6"/>
    <dgm:cxn modelId="{69FF7E58-3C37-41F9-A042-FC12D9D75ABB}" type="presParOf" srcId="{2C8785E4-BE46-4049-AED6-46D8340FAD6D}" destId="{BDD6E764-2516-436C-B76F-9E17206E641F}" srcOrd="14" destOrd="0" presId="urn:microsoft.com/office/officeart/2005/8/layout/cycle6"/>
    <dgm:cxn modelId="{3B353BED-7B7D-4B55-B3C6-DADDFC0E2F92}" type="presParOf" srcId="{2C8785E4-BE46-4049-AED6-46D8340FAD6D}" destId="{3A3770F3-08FB-44AF-85C5-620F922B564A}" srcOrd="15" destOrd="0" presId="urn:microsoft.com/office/officeart/2005/8/layout/cycle6"/>
    <dgm:cxn modelId="{B9A606A1-BDA9-4B7A-9CFB-FF5B0A02D954}" type="presParOf" srcId="{2C8785E4-BE46-4049-AED6-46D8340FAD6D}" destId="{64259213-FAFD-47A3-875B-5C527D204598}" srcOrd="16" destOrd="0" presId="urn:microsoft.com/office/officeart/2005/8/layout/cycle6"/>
    <dgm:cxn modelId="{DDE3455F-D744-459F-B8ED-9A4FF8CEAF89}" type="presParOf" srcId="{2C8785E4-BE46-4049-AED6-46D8340FAD6D}" destId="{3C397E1D-2D12-4738-B798-5ECF946DF1E7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87CEB65-11B2-411C-9CD0-BF5C67B6C660}" type="doc">
      <dgm:prSet loTypeId="urn:microsoft.com/office/officeart/2005/8/layout/hProcess7#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ECF834-668B-4B4B-B9E8-ADAF999715FE}">
      <dgm:prSet phldrT="[Text]"/>
      <dgm:spPr/>
      <dgm:t>
        <a:bodyPr/>
        <a:lstStyle/>
        <a:p>
          <a:r>
            <a:rPr lang="en-US" dirty="0"/>
            <a:t>Wrist</a:t>
          </a:r>
        </a:p>
      </dgm:t>
    </dgm:pt>
    <dgm:pt modelId="{5409C80D-60AC-45EC-9850-E66B3787FBF8}" type="parTrans" cxnId="{47A9F776-A628-41B8-825E-4EF5C29C3C37}">
      <dgm:prSet/>
      <dgm:spPr/>
      <dgm:t>
        <a:bodyPr/>
        <a:lstStyle/>
        <a:p>
          <a:endParaRPr lang="en-US"/>
        </a:p>
      </dgm:t>
    </dgm:pt>
    <dgm:pt modelId="{78067336-2D9D-4F3D-B900-12021F1D37A2}" type="sibTrans" cxnId="{47A9F776-A628-41B8-825E-4EF5C29C3C37}">
      <dgm:prSet/>
      <dgm:spPr/>
      <dgm:t>
        <a:bodyPr/>
        <a:lstStyle/>
        <a:p>
          <a:endParaRPr lang="en-US"/>
        </a:p>
      </dgm:t>
    </dgm:pt>
    <dgm:pt modelId="{8E6B7364-5926-4EE6-A192-7E2F0B837742}">
      <dgm:prSet phldrT="[Text]"/>
      <dgm:spPr/>
      <dgm:t>
        <a:bodyPr/>
        <a:lstStyle/>
        <a:p>
          <a:r>
            <a:rPr lang="en-US" dirty="0"/>
            <a:t>Extension</a:t>
          </a:r>
        </a:p>
      </dgm:t>
    </dgm:pt>
    <dgm:pt modelId="{28F73A44-E0AE-446A-9D7F-8309AB3BE284}" type="parTrans" cxnId="{54B52823-52BE-4E22-9AA0-028807D0CFFD}">
      <dgm:prSet/>
      <dgm:spPr/>
      <dgm:t>
        <a:bodyPr/>
        <a:lstStyle/>
        <a:p>
          <a:endParaRPr lang="en-US"/>
        </a:p>
      </dgm:t>
    </dgm:pt>
    <dgm:pt modelId="{F893B328-6814-4A57-BDDC-B2DB20CAA663}" type="sibTrans" cxnId="{54B52823-52BE-4E22-9AA0-028807D0CFFD}">
      <dgm:prSet/>
      <dgm:spPr/>
      <dgm:t>
        <a:bodyPr/>
        <a:lstStyle/>
        <a:p>
          <a:endParaRPr lang="en-US"/>
        </a:p>
      </dgm:t>
    </dgm:pt>
    <dgm:pt modelId="{2579AC9B-8982-4728-9FD3-D45DED4B87DE}">
      <dgm:prSet phldrT="[Text]"/>
      <dgm:spPr/>
      <dgm:t>
        <a:bodyPr/>
        <a:lstStyle/>
        <a:p>
          <a:r>
            <a:rPr lang="en-US" dirty="0"/>
            <a:t>Flexion</a:t>
          </a:r>
        </a:p>
      </dgm:t>
    </dgm:pt>
    <dgm:pt modelId="{FE3B5A9C-3228-40DF-99A6-CD5B400E5406}" type="parTrans" cxnId="{0EBBA724-65CB-4480-8653-4004B4A25A95}">
      <dgm:prSet/>
      <dgm:spPr/>
      <dgm:t>
        <a:bodyPr/>
        <a:lstStyle/>
        <a:p>
          <a:endParaRPr lang="en-US"/>
        </a:p>
      </dgm:t>
    </dgm:pt>
    <dgm:pt modelId="{CBF78560-447B-4F59-840D-921B1EC44C30}" type="sibTrans" cxnId="{0EBBA724-65CB-4480-8653-4004B4A25A95}">
      <dgm:prSet/>
      <dgm:spPr/>
      <dgm:t>
        <a:bodyPr/>
        <a:lstStyle/>
        <a:p>
          <a:endParaRPr lang="en-US"/>
        </a:p>
      </dgm:t>
    </dgm:pt>
    <dgm:pt modelId="{AA0076B3-8298-462D-A9CC-4115382A30D9}">
      <dgm:prSet phldrT="[Text]"/>
      <dgm:spPr/>
      <dgm:t>
        <a:bodyPr/>
        <a:lstStyle/>
        <a:p>
          <a:r>
            <a:rPr lang="en-US" dirty="0"/>
            <a:t>Wrist</a:t>
          </a:r>
        </a:p>
      </dgm:t>
    </dgm:pt>
    <dgm:pt modelId="{555E9170-CAE5-4B4F-B45A-142F22984751}" type="parTrans" cxnId="{32B71E9D-E764-4B41-B343-1B18361C8BF2}">
      <dgm:prSet/>
      <dgm:spPr/>
      <dgm:t>
        <a:bodyPr/>
        <a:lstStyle/>
        <a:p>
          <a:endParaRPr lang="en-US"/>
        </a:p>
      </dgm:t>
    </dgm:pt>
    <dgm:pt modelId="{682FB00D-C6A4-4459-BB7A-2CBE80598650}" type="sibTrans" cxnId="{32B71E9D-E764-4B41-B343-1B18361C8BF2}">
      <dgm:prSet/>
      <dgm:spPr/>
      <dgm:t>
        <a:bodyPr/>
        <a:lstStyle/>
        <a:p>
          <a:endParaRPr lang="en-US"/>
        </a:p>
      </dgm:t>
    </dgm:pt>
    <dgm:pt modelId="{E21544ED-A869-498F-8F23-724C15191E73}">
      <dgm:prSet phldrT="[Text]"/>
      <dgm:spPr/>
      <dgm:t>
        <a:bodyPr/>
        <a:lstStyle/>
        <a:p>
          <a:r>
            <a:rPr lang="en-US" dirty="0"/>
            <a:t>Deviations</a:t>
          </a:r>
        </a:p>
      </dgm:t>
    </dgm:pt>
    <dgm:pt modelId="{11CEF1A0-D6AF-46A4-B1B0-185761A3271F}" type="parTrans" cxnId="{C3C0456B-8A65-4DA7-9EE1-649B6036123D}">
      <dgm:prSet/>
      <dgm:spPr/>
      <dgm:t>
        <a:bodyPr/>
        <a:lstStyle/>
        <a:p>
          <a:endParaRPr lang="en-US"/>
        </a:p>
      </dgm:t>
    </dgm:pt>
    <dgm:pt modelId="{C1C93F80-FA51-450E-BB5E-4B877C07B43F}" type="sibTrans" cxnId="{C3C0456B-8A65-4DA7-9EE1-649B6036123D}">
      <dgm:prSet/>
      <dgm:spPr/>
      <dgm:t>
        <a:bodyPr/>
        <a:lstStyle/>
        <a:p>
          <a:endParaRPr lang="en-US"/>
        </a:p>
      </dgm:t>
    </dgm:pt>
    <dgm:pt modelId="{25399AB6-A268-4F8A-A14A-E628F57695F0}">
      <dgm:prSet phldrT="[Text]"/>
      <dgm:spPr/>
      <dgm:t>
        <a:bodyPr/>
        <a:lstStyle/>
        <a:p>
          <a:r>
            <a:rPr lang="en-US" dirty="0"/>
            <a:t>Wrist</a:t>
          </a:r>
        </a:p>
      </dgm:t>
    </dgm:pt>
    <dgm:pt modelId="{5C8FFD17-C252-49F7-AB70-A49EDD85907E}" type="sibTrans" cxnId="{92F0890E-7BA1-459D-8D6C-361A043B1E7B}">
      <dgm:prSet/>
      <dgm:spPr/>
      <dgm:t>
        <a:bodyPr/>
        <a:lstStyle/>
        <a:p>
          <a:endParaRPr lang="en-US"/>
        </a:p>
      </dgm:t>
    </dgm:pt>
    <dgm:pt modelId="{BC3EB946-ECF8-4876-B311-650D5BAAA52E}" type="parTrans" cxnId="{92F0890E-7BA1-459D-8D6C-361A043B1E7B}">
      <dgm:prSet/>
      <dgm:spPr/>
      <dgm:t>
        <a:bodyPr/>
        <a:lstStyle/>
        <a:p>
          <a:endParaRPr lang="en-US"/>
        </a:p>
      </dgm:t>
    </dgm:pt>
    <dgm:pt modelId="{83ADA93C-91F8-4BB7-8D9A-B07722D12B6C}" type="pres">
      <dgm:prSet presAssocID="{687CEB65-11B2-411C-9CD0-BF5C67B6C660}" presName="Name0" presStyleCnt="0">
        <dgm:presLayoutVars>
          <dgm:dir/>
          <dgm:animLvl val="lvl"/>
          <dgm:resizeHandles val="exact"/>
        </dgm:presLayoutVars>
      </dgm:prSet>
      <dgm:spPr/>
    </dgm:pt>
    <dgm:pt modelId="{A1CDE828-935A-44B9-A0B3-80DC09C03247}" type="pres">
      <dgm:prSet presAssocID="{A2ECF834-668B-4B4B-B9E8-ADAF999715FE}" presName="compositeNode" presStyleCnt="0">
        <dgm:presLayoutVars>
          <dgm:bulletEnabled val="1"/>
        </dgm:presLayoutVars>
      </dgm:prSet>
      <dgm:spPr/>
    </dgm:pt>
    <dgm:pt modelId="{29C7071C-2233-460F-BB89-AF5422C78C08}" type="pres">
      <dgm:prSet presAssocID="{A2ECF834-668B-4B4B-B9E8-ADAF999715FE}" presName="bgRect" presStyleLbl="node1" presStyleIdx="0" presStyleCnt="3"/>
      <dgm:spPr/>
    </dgm:pt>
    <dgm:pt modelId="{3BBDD18B-27A3-41CE-ACE0-6FB7119F9DD4}" type="pres">
      <dgm:prSet presAssocID="{A2ECF834-668B-4B4B-B9E8-ADAF999715FE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E91E45D7-1289-4D1C-8380-2C3D8EF2685E}" type="pres">
      <dgm:prSet presAssocID="{A2ECF834-668B-4B4B-B9E8-ADAF999715FE}" presName="childNode" presStyleLbl="node1" presStyleIdx="0" presStyleCnt="3">
        <dgm:presLayoutVars>
          <dgm:bulletEnabled val="1"/>
        </dgm:presLayoutVars>
      </dgm:prSet>
      <dgm:spPr/>
    </dgm:pt>
    <dgm:pt modelId="{E20352C2-36D1-4F31-B300-8387CFE38DA3}" type="pres">
      <dgm:prSet presAssocID="{78067336-2D9D-4F3D-B900-12021F1D37A2}" presName="hSp" presStyleCnt="0"/>
      <dgm:spPr/>
    </dgm:pt>
    <dgm:pt modelId="{C21B6B0C-932A-4119-9473-E82ED16F15B7}" type="pres">
      <dgm:prSet presAssocID="{78067336-2D9D-4F3D-B900-12021F1D37A2}" presName="vProcSp" presStyleCnt="0"/>
      <dgm:spPr/>
    </dgm:pt>
    <dgm:pt modelId="{B7C3BE1D-AC4D-4762-B454-064DC30BFA07}" type="pres">
      <dgm:prSet presAssocID="{78067336-2D9D-4F3D-B900-12021F1D37A2}" presName="vSp1" presStyleCnt="0"/>
      <dgm:spPr/>
    </dgm:pt>
    <dgm:pt modelId="{E9D7C010-266B-4884-9714-B4221D176AC0}" type="pres">
      <dgm:prSet presAssocID="{78067336-2D9D-4F3D-B900-12021F1D37A2}" presName="simulatedConn" presStyleLbl="solidFgAcc1" presStyleIdx="0" presStyleCnt="2"/>
      <dgm:spPr/>
    </dgm:pt>
    <dgm:pt modelId="{1C4156A0-E36F-4101-AF7E-7E6D5EB58504}" type="pres">
      <dgm:prSet presAssocID="{78067336-2D9D-4F3D-B900-12021F1D37A2}" presName="vSp2" presStyleCnt="0"/>
      <dgm:spPr/>
    </dgm:pt>
    <dgm:pt modelId="{5BEAA0C6-A5EC-4182-AFD5-299B59B4006E}" type="pres">
      <dgm:prSet presAssocID="{78067336-2D9D-4F3D-B900-12021F1D37A2}" presName="sibTrans" presStyleCnt="0"/>
      <dgm:spPr/>
    </dgm:pt>
    <dgm:pt modelId="{F7578C65-005D-4913-B31B-B79844DAD993}" type="pres">
      <dgm:prSet presAssocID="{25399AB6-A268-4F8A-A14A-E628F57695F0}" presName="compositeNode" presStyleCnt="0">
        <dgm:presLayoutVars>
          <dgm:bulletEnabled val="1"/>
        </dgm:presLayoutVars>
      </dgm:prSet>
      <dgm:spPr/>
    </dgm:pt>
    <dgm:pt modelId="{9AE120CA-E3F9-4BF0-8680-F181A08E7EEF}" type="pres">
      <dgm:prSet presAssocID="{25399AB6-A268-4F8A-A14A-E628F57695F0}" presName="bgRect" presStyleLbl="node1" presStyleIdx="1" presStyleCnt="3"/>
      <dgm:spPr/>
    </dgm:pt>
    <dgm:pt modelId="{D6777879-3898-49D0-88CC-E296EE4BED74}" type="pres">
      <dgm:prSet presAssocID="{25399AB6-A268-4F8A-A14A-E628F57695F0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86B46349-A1D6-40F2-A822-C778F6D1D6E1}" type="pres">
      <dgm:prSet presAssocID="{25399AB6-A268-4F8A-A14A-E628F57695F0}" presName="childNode" presStyleLbl="node1" presStyleIdx="1" presStyleCnt="3">
        <dgm:presLayoutVars>
          <dgm:bulletEnabled val="1"/>
        </dgm:presLayoutVars>
      </dgm:prSet>
      <dgm:spPr/>
    </dgm:pt>
    <dgm:pt modelId="{5D658A0F-0F93-4A38-9764-4F60C1EFBC73}" type="pres">
      <dgm:prSet presAssocID="{5C8FFD17-C252-49F7-AB70-A49EDD85907E}" presName="hSp" presStyleCnt="0"/>
      <dgm:spPr/>
    </dgm:pt>
    <dgm:pt modelId="{061CA8A7-755F-49F0-BB35-F676D4E97F99}" type="pres">
      <dgm:prSet presAssocID="{5C8FFD17-C252-49F7-AB70-A49EDD85907E}" presName="vProcSp" presStyleCnt="0"/>
      <dgm:spPr/>
    </dgm:pt>
    <dgm:pt modelId="{A6E72C83-E95D-48E6-8300-3019F3BE0C22}" type="pres">
      <dgm:prSet presAssocID="{5C8FFD17-C252-49F7-AB70-A49EDD85907E}" presName="vSp1" presStyleCnt="0"/>
      <dgm:spPr/>
    </dgm:pt>
    <dgm:pt modelId="{76F4DE9D-8A1C-4385-8370-00F995EFE18C}" type="pres">
      <dgm:prSet presAssocID="{5C8FFD17-C252-49F7-AB70-A49EDD85907E}" presName="simulatedConn" presStyleLbl="solidFgAcc1" presStyleIdx="1" presStyleCnt="2"/>
      <dgm:spPr/>
    </dgm:pt>
    <dgm:pt modelId="{9CF173D5-BFF6-47C2-828D-F1EC9494D9D0}" type="pres">
      <dgm:prSet presAssocID="{5C8FFD17-C252-49F7-AB70-A49EDD85907E}" presName="vSp2" presStyleCnt="0"/>
      <dgm:spPr/>
    </dgm:pt>
    <dgm:pt modelId="{1FAA7267-EC2B-4B8F-94A8-EEB92BC32736}" type="pres">
      <dgm:prSet presAssocID="{5C8FFD17-C252-49F7-AB70-A49EDD85907E}" presName="sibTrans" presStyleCnt="0"/>
      <dgm:spPr/>
    </dgm:pt>
    <dgm:pt modelId="{6D2375CB-D7CB-407D-884C-3C1547152FDB}" type="pres">
      <dgm:prSet presAssocID="{AA0076B3-8298-462D-A9CC-4115382A30D9}" presName="compositeNode" presStyleCnt="0">
        <dgm:presLayoutVars>
          <dgm:bulletEnabled val="1"/>
        </dgm:presLayoutVars>
      </dgm:prSet>
      <dgm:spPr/>
    </dgm:pt>
    <dgm:pt modelId="{D0A0CD89-50B1-4B9C-90FE-1823FE4CC8FD}" type="pres">
      <dgm:prSet presAssocID="{AA0076B3-8298-462D-A9CC-4115382A30D9}" presName="bgRect" presStyleLbl="node1" presStyleIdx="2" presStyleCnt="3"/>
      <dgm:spPr/>
    </dgm:pt>
    <dgm:pt modelId="{6DE8F4BB-348C-4E48-959B-8244646D85D8}" type="pres">
      <dgm:prSet presAssocID="{AA0076B3-8298-462D-A9CC-4115382A30D9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DFD71DDD-E504-4063-BDDD-65C54CB0904D}" type="pres">
      <dgm:prSet presAssocID="{AA0076B3-8298-462D-A9CC-4115382A30D9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92F0890E-7BA1-459D-8D6C-361A043B1E7B}" srcId="{687CEB65-11B2-411C-9CD0-BF5C67B6C660}" destId="{25399AB6-A268-4F8A-A14A-E628F57695F0}" srcOrd="1" destOrd="0" parTransId="{BC3EB946-ECF8-4876-B311-650D5BAAA52E}" sibTransId="{5C8FFD17-C252-49F7-AB70-A49EDD85907E}"/>
    <dgm:cxn modelId="{60A2970F-67D9-45B9-AC56-4AA70A3BAF78}" type="presOf" srcId="{E21544ED-A869-498F-8F23-724C15191E73}" destId="{DFD71DDD-E504-4063-BDDD-65C54CB0904D}" srcOrd="0" destOrd="0" presId="urn:microsoft.com/office/officeart/2005/8/layout/hProcess7#2"/>
    <dgm:cxn modelId="{54B52823-52BE-4E22-9AA0-028807D0CFFD}" srcId="{A2ECF834-668B-4B4B-B9E8-ADAF999715FE}" destId="{8E6B7364-5926-4EE6-A192-7E2F0B837742}" srcOrd="0" destOrd="0" parTransId="{28F73A44-E0AE-446A-9D7F-8309AB3BE284}" sibTransId="{F893B328-6814-4A57-BDDC-B2DB20CAA663}"/>
    <dgm:cxn modelId="{0EBBA724-65CB-4480-8653-4004B4A25A95}" srcId="{25399AB6-A268-4F8A-A14A-E628F57695F0}" destId="{2579AC9B-8982-4728-9FD3-D45DED4B87DE}" srcOrd="0" destOrd="0" parTransId="{FE3B5A9C-3228-40DF-99A6-CD5B400E5406}" sibTransId="{CBF78560-447B-4F59-840D-921B1EC44C30}"/>
    <dgm:cxn modelId="{FDBBAA29-56B9-4F63-9A77-D5BA5E7927E7}" type="presOf" srcId="{687CEB65-11B2-411C-9CD0-BF5C67B6C660}" destId="{83ADA93C-91F8-4BB7-8D9A-B07722D12B6C}" srcOrd="0" destOrd="0" presId="urn:microsoft.com/office/officeart/2005/8/layout/hProcess7#2"/>
    <dgm:cxn modelId="{CB517037-299C-487C-96A0-778592E98B6A}" type="presOf" srcId="{2579AC9B-8982-4728-9FD3-D45DED4B87DE}" destId="{86B46349-A1D6-40F2-A822-C778F6D1D6E1}" srcOrd="0" destOrd="0" presId="urn:microsoft.com/office/officeart/2005/8/layout/hProcess7#2"/>
    <dgm:cxn modelId="{BCB4A43D-0BF7-433E-A009-A98A113AE44C}" type="presOf" srcId="{A2ECF834-668B-4B4B-B9E8-ADAF999715FE}" destId="{29C7071C-2233-460F-BB89-AF5422C78C08}" srcOrd="0" destOrd="0" presId="urn:microsoft.com/office/officeart/2005/8/layout/hProcess7#2"/>
    <dgm:cxn modelId="{058A103E-276A-4AB2-A9D6-11103C7AD069}" type="presOf" srcId="{AA0076B3-8298-462D-A9CC-4115382A30D9}" destId="{D0A0CD89-50B1-4B9C-90FE-1823FE4CC8FD}" srcOrd="0" destOrd="0" presId="urn:microsoft.com/office/officeart/2005/8/layout/hProcess7#2"/>
    <dgm:cxn modelId="{C3C0456B-8A65-4DA7-9EE1-649B6036123D}" srcId="{AA0076B3-8298-462D-A9CC-4115382A30D9}" destId="{E21544ED-A869-498F-8F23-724C15191E73}" srcOrd="0" destOrd="0" parTransId="{11CEF1A0-D6AF-46A4-B1B0-185761A3271F}" sibTransId="{C1C93F80-FA51-450E-BB5E-4B877C07B43F}"/>
    <dgm:cxn modelId="{AB273A4C-53F9-42BE-A6AA-E75E5F1C7D38}" type="presOf" srcId="{A2ECF834-668B-4B4B-B9E8-ADAF999715FE}" destId="{3BBDD18B-27A3-41CE-ACE0-6FB7119F9DD4}" srcOrd="1" destOrd="0" presId="urn:microsoft.com/office/officeart/2005/8/layout/hProcess7#2"/>
    <dgm:cxn modelId="{47A9F776-A628-41B8-825E-4EF5C29C3C37}" srcId="{687CEB65-11B2-411C-9CD0-BF5C67B6C660}" destId="{A2ECF834-668B-4B4B-B9E8-ADAF999715FE}" srcOrd="0" destOrd="0" parTransId="{5409C80D-60AC-45EC-9850-E66B3787FBF8}" sibTransId="{78067336-2D9D-4F3D-B900-12021F1D37A2}"/>
    <dgm:cxn modelId="{23D7437C-BB76-46DD-A878-C47D363A66EC}" type="presOf" srcId="{25399AB6-A268-4F8A-A14A-E628F57695F0}" destId="{9AE120CA-E3F9-4BF0-8680-F181A08E7EEF}" srcOrd="0" destOrd="0" presId="urn:microsoft.com/office/officeart/2005/8/layout/hProcess7#2"/>
    <dgm:cxn modelId="{7B32817E-65EB-43CD-93FC-627F38B56429}" type="presOf" srcId="{8E6B7364-5926-4EE6-A192-7E2F0B837742}" destId="{E91E45D7-1289-4D1C-8380-2C3D8EF2685E}" srcOrd="0" destOrd="0" presId="urn:microsoft.com/office/officeart/2005/8/layout/hProcess7#2"/>
    <dgm:cxn modelId="{25CEB090-3DF4-44C1-B114-7F3B89925B92}" type="presOf" srcId="{25399AB6-A268-4F8A-A14A-E628F57695F0}" destId="{D6777879-3898-49D0-88CC-E296EE4BED74}" srcOrd="1" destOrd="0" presId="urn:microsoft.com/office/officeart/2005/8/layout/hProcess7#2"/>
    <dgm:cxn modelId="{32B71E9D-E764-4B41-B343-1B18361C8BF2}" srcId="{687CEB65-11B2-411C-9CD0-BF5C67B6C660}" destId="{AA0076B3-8298-462D-A9CC-4115382A30D9}" srcOrd="2" destOrd="0" parTransId="{555E9170-CAE5-4B4F-B45A-142F22984751}" sibTransId="{682FB00D-C6A4-4459-BB7A-2CBE80598650}"/>
    <dgm:cxn modelId="{D2765BFE-F7BB-4AC7-9DF8-B2F84E2C374D}" type="presOf" srcId="{AA0076B3-8298-462D-A9CC-4115382A30D9}" destId="{6DE8F4BB-348C-4E48-959B-8244646D85D8}" srcOrd="1" destOrd="0" presId="urn:microsoft.com/office/officeart/2005/8/layout/hProcess7#2"/>
    <dgm:cxn modelId="{F2E8651F-75A8-469C-B335-F717C68DFB13}" type="presParOf" srcId="{83ADA93C-91F8-4BB7-8D9A-B07722D12B6C}" destId="{A1CDE828-935A-44B9-A0B3-80DC09C03247}" srcOrd="0" destOrd="0" presId="urn:microsoft.com/office/officeart/2005/8/layout/hProcess7#2"/>
    <dgm:cxn modelId="{87D5524A-ED6B-40BB-B710-65E674CA04B6}" type="presParOf" srcId="{A1CDE828-935A-44B9-A0B3-80DC09C03247}" destId="{29C7071C-2233-460F-BB89-AF5422C78C08}" srcOrd="0" destOrd="0" presId="urn:microsoft.com/office/officeart/2005/8/layout/hProcess7#2"/>
    <dgm:cxn modelId="{CB221EC5-10F1-42DE-8FD5-6E6B0AA728C1}" type="presParOf" srcId="{A1CDE828-935A-44B9-A0B3-80DC09C03247}" destId="{3BBDD18B-27A3-41CE-ACE0-6FB7119F9DD4}" srcOrd="1" destOrd="0" presId="urn:microsoft.com/office/officeart/2005/8/layout/hProcess7#2"/>
    <dgm:cxn modelId="{25357A6F-E527-41BB-B397-0B33227F9099}" type="presParOf" srcId="{A1CDE828-935A-44B9-A0B3-80DC09C03247}" destId="{E91E45D7-1289-4D1C-8380-2C3D8EF2685E}" srcOrd="2" destOrd="0" presId="urn:microsoft.com/office/officeart/2005/8/layout/hProcess7#2"/>
    <dgm:cxn modelId="{0B8179BF-D5CD-4AFB-95D7-6D99C5706E6F}" type="presParOf" srcId="{83ADA93C-91F8-4BB7-8D9A-B07722D12B6C}" destId="{E20352C2-36D1-4F31-B300-8387CFE38DA3}" srcOrd="1" destOrd="0" presId="urn:microsoft.com/office/officeart/2005/8/layout/hProcess7#2"/>
    <dgm:cxn modelId="{F163374C-F011-4B36-82AF-312B0B7D1401}" type="presParOf" srcId="{83ADA93C-91F8-4BB7-8D9A-B07722D12B6C}" destId="{C21B6B0C-932A-4119-9473-E82ED16F15B7}" srcOrd="2" destOrd="0" presId="urn:microsoft.com/office/officeart/2005/8/layout/hProcess7#2"/>
    <dgm:cxn modelId="{7F3AA7DA-C682-4A4C-8E90-9AA2F0C63A00}" type="presParOf" srcId="{C21B6B0C-932A-4119-9473-E82ED16F15B7}" destId="{B7C3BE1D-AC4D-4762-B454-064DC30BFA07}" srcOrd="0" destOrd="0" presId="urn:microsoft.com/office/officeart/2005/8/layout/hProcess7#2"/>
    <dgm:cxn modelId="{09B647DC-3339-4DF8-9EC2-1B24A99C3D9C}" type="presParOf" srcId="{C21B6B0C-932A-4119-9473-E82ED16F15B7}" destId="{E9D7C010-266B-4884-9714-B4221D176AC0}" srcOrd="1" destOrd="0" presId="urn:microsoft.com/office/officeart/2005/8/layout/hProcess7#2"/>
    <dgm:cxn modelId="{6C0D5C6D-4BD4-4BDA-BF5F-A19361AAE450}" type="presParOf" srcId="{C21B6B0C-932A-4119-9473-E82ED16F15B7}" destId="{1C4156A0-E36F-4101-AF7E-7E6D5EB58504}" srcOrd="2" destOrd="0" presId="urn:microsoft.com/office/officeart/2005/8/layout/hProcess7#2"/>
    <dgm:cxn modelId="{01C6AE5D-0804-4BC4-A5AB-6F29106093CC}" type="presParOf" srcId="{83ADA93C-91F8-4BB7-8D9A-B07722D12B6C}" destId="{5BEAA0C6-A5EC-4182-AFD5-299B59B4006E}" srcOrd="3" destOrd="0" presId="urn:microsoft.com/office/officeart/2005/8/layout/hProcess7#2"/>
    <dgm:cxn modelId="{EB83CAA6-5B3E-4F9D-A029-4E2FCDFE066B}" type="presParOf" srcId="{83ADA93C-91F8-4BB7-8D9A-B07722D12B6C}" destId="{F7578C65-005D-4913-B31B-B79844DAD993}" srcOrd="4" destOrd="0" presId="urn:microsoft.com/office/officeart/2005/8/layout/hProcess7#2"/>
    <dgm:cxn modelId="{30C01EC1-D4BE-4334-A25E-1373950C5D0A}" type="presParOf" srcId="{F7578C65-005D-4913-B31B-B79844DAD993}" destId="{9AE120CA-E3F9-4BF0-8680-F181A08E7EEF}" srcOrd="0" destOrd="0" presId="urn:microsoft.com/office/officeart/2005/8/layout/hProcess7#2"/>
    <dgm:cxn modelId="{420FEBB0-5938-428E-849D-713D8417FF73}" type="presParOf" srcId="{F7578C65-005D-4913-B31B-B79844DAD993}" destId="{D6777879-3898-49D0-88CC-E296EE4BED74}" srcOrd="1" destOrd="0" presId="urn:microsoft.com/office/officeart/2005/8/layout/hProcess7#2"/>
    <dgm:cxn modelId="{9D52F027-0544-4CBF-A89B-6E78DD9B2AB2}" type="presParOf" srcId="{F7578C65-005D-4913-B31B-B79844DAD993}" destId="{86B46349-A1D6-40F2-A822-C778F6D1D6E1}" srcOrd="2" destOrd="0" presId="urn:microsoft.com/office/officeart/2005/8/layout/hProcess7#2"/>
    <dgm:cxn modelId="{B97D97BC-DF99-465E-A06F-1814B7AEEFF3}" type="presParOf" srcId="{83ADA93C-91F8-4BB7-8D9A-B07722D12B6C}" destId="{5D658A0F-0F93-4A38-9764-4F60C1EFBC73}" srcOrd="5" destOrd="0" presId="urn:microsoft.com/office/officeart/2005/8/layout/hProcess7#2"/>
    <dgm:cxn modelId="{3752B482-B7F7-469E-B4CA-081BD90F7CA3}" type="presParOf" srcId="{83ADA93C-91F8-4BB7-8D9A-B07722D12B6C}" destId="{061CA8A7-755F-49F0-BB35-F676D4E97F99}" srcOrd="6" destOrd="0" presId="urn:microsoft.com/office/officeart/2005/8/layout/hProcess7#2"/>
    <dgm:cxn modelId="{6BBB8A54-16CE-4787-ADA3-45AF26E98481}" type="presParOf" srcId="{061CA8A7-755F-49F0-BB35-F676D4E97F99}" destId="{A6E72C83-E95D-48E6-8300-3019F3BE0C22}" srcOrd="0" destOrd="0" presId="urn:microsoft.com/office/officeart/2005/8/layout/hProcess7#2"/>
    <dgm:cxn modelId="{6F9512E3-B2A5-49D1-BD4A-6DBE18548453}" type="presParOf" srcId="{061CA8A7-755F-49F0-BB35-F676D4E97F99}" destId="{76F4DE9D-8A1C-4385-8370-00F995EFE18C}" srcOrd="1" destOrd="0" presId="urn:microsoft.com/office/officeart/2005/8/layout/hProcess7#2"/>
    <dgm:cxn modelId="{4A0988E9-D935-43EE-B3F7-B68053C6A94F}" type="presParOf" srcId="{061CA8A7-755F-49F0-BB35-F676D4E97F99}" destId="{9CF173D5-BFF6-47C2-828D-F1EC9494D9D0}" srcOrd="2" destOrd="0" presId="urn:microsoft.com/office/officeart/2005/8/layout/hProcess7#2"/>
    <dgm:cxn modelId="{78567EA0-C643-44D3-8DCE-45EC2EC3D9FA}" type="presParOf" srcId="{83ADA93C-91F8-4BB7-8D9A-B07722D12B6C}" destId="{1FAA7267-EC2B-4B8F-94A8-EEB92BC32736}" srcOrd="7" destOrd="0" presId="urn:microsoft.com/office/officeart/2005/8/layout/hProcess7#2"/>
    <dgm:cxn modelId="{2B2C7541-90C0-4A5D-B98F-28CD301C23F7}" type="presParOf" srcId="{83ADA93C-91F8-4BB7-8D9A-B07722D12B6C}" destId="{6D2375CB-D7CB-407D-884C-3C1547152FDB}" srcOrd="8" destOrd="0" presId="urn:microsoft.com/office/officeart/2005/8/layout/hProcess7#2"/>
    <dgm:cxn modelId="{1B5A0572-030B-4468-BE77-6A29EC062BD0}" type="presParOf" srcId="{6D2375CB-D7CB-407D-884C-3C1547152FDB}" destId="{D0A0CD89-50B1-4B9C-90FE-1823FE4CC8FD}" srcOrd="0" destOrd="0" presId="urn:microsoft.com/office/officeart/2005/8/layout/hProcess7#2"/>
    <dgm:cxn modelId="{2BF3B72D-25B9-4DB4-BA69-4C4F528D8A3D}" type="presParOf" srcId="{6D2375CB-D7CB-407D-884C-3C1547152FDB}" destId="{6DE8F4BB-348C-4E48-959B-8244646D85D8}" srcOrd="1" destOrd="0" presId="urn:microsoft.com/office/officeart/2005/8/layout/hProcess7#2"/>
    <dgm:cxn modelId="{2B5F1002-0364-465E-873D-3EF5B48E8CF9}" type="presParOf" srcId="{6D2375CB-D7CB-407D-884C-3C1547152FDB}" destId="{DFD71DDD-E504-4063-BDDD-65C54CB0904D}" srcOrd="2" destOrd="0" presId="urn:microsoft.com/office/officeart/2005/8/layout/hProcess7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F981B2-76F2-491D-AC3C-3F5DC05B56FA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E2144C-E882-4662-8919-8B305DD805C5}">
      <dgm:prSet phldrT="[Text]"/>
      <dgm:spPr/>
      <dgm:t>
        <a:bodyPr/>
        <a:lstStyle/>
        <a:p>
          <a:r>
            <a:rPr lang="en-US" dirty="0"/>
            <a:t>Trapezium</a:t>
          </a:r>
        </a:p>
      </dgm:t>
    </dgm:pt>
    <dgm:pt modelId="{B920A31E-C03B-4E81-97AC-76211350A78F}" type="parTrans" cxnId="{B53A0AD3-4764-4FCD-9537-59AA6BD1DA0A}">
      <dgm:prSet/>
      <dgm:spPr/>
      <dgm:t>
        <a:bodyPr/>
        <a:lstStyle/>
        <a:p>
          <a:endParaRPr lang="en-US"/>
        </a:p>
      </dgm:t>
    </dgm:pt>
    <dgm:pt modelId="{D8145A31-9B71-4BA7-9901-3A953F654F86}" type="sibTrans" cxnId="{B53A0AD3-4764-4FCD-9537-59AA6BD1DA0A}">
      <dgm:prSet/>
      <dgm:spPr/>
      <dgm:t>
        <a:bodyPr/>
        <a:lstStyle/>
        <a:p>
          <a:endParaRPr lang="en-US"/>
        </a:p>
      </dgm:t>
    </dgm:pt>
    <dgm:pt modelId="{0A98F3A9-FE42-4E04-A52D-F8631DEB9F6C}">
      <dgm:prSet phldrT="[Text]"/>
      <dgm:spPr/>
      <dgm:t>
        <a:bodyPr/>
        <a:lstStyle/>
        <a:p>
          <a:r>
            <a:rPr lang="en-US" dirty="0"/>
            <a:t>Trapezoid</a:t>
          </a:r>
        </a:p>
      </dgm:t>
    </dgm:pt>
    <dgm:pt modelId="{67410E08-9FFE-4F6F-A986-1656258A0B9B}" type="parTrans" cxnId="{8A1BF13A-F565-40F2-A1FA-766DD73EA571}">
      <dgm:prSet/>
      <dgm:spPr/>
      <dgm:t>
        <a:bodyPr/>
        <a:lstStyle/>
        <a:p>
          <a:endParaRPr lang="en-US"/>
        </a:p>
      </dgm:t>
    </dgm:pt>
    <dgm:pt modelId="{B78690D9-DB16-49CA-A26E-72D1AED310FF}" type="sibTrans" cxnId="{8A1BF13A-F565-40F2-A1FA-766DD73EA571}">
      <dgm:prSet/>
      <dgm:spPr/>
      <dgm:t>
        <a:bodyPr/>
        <a:lstStyle/>
        <a:p>
          <a:endParaRPr lang="en-US"/>
        </a:p>
      </dgm:t>
    </dgm:pt>
    <dgm:pt modelId="{5E5EC4DA-675F-42AD-ADB0-8601CEBD6743}">
      <dgm:prSet phldrT="[Text]"/>
      <dgm:spPr/>
      <dgm:t>
        <a:bodyPr/>
        <a:lstStyle/>
        <a:p>
          <a:r>
            <a:rPr lang="en-US" dirty="0"/>
            <a:t>Capitate</a:t>
          </a:r>
        </a:p>
      </dgm:t>
    </dgm:pt>
    <dgm:pt modelId="{A255F9FB-3876-43B5-9389-153F9BF6FA47}" type="parTrans" cxnId="{863566D7-887B-47B6-8D24-33841FAAC5D2}">
      <dgm:prSet/>
      <dgm:spPr/>
      <dgm:t>
        <a:bodyPr/>
        <a:lstStyle/>
        <a:p>
          <a:endParaRPr lang="en-US"/>
        </a:p>
      </dgm:t>
    </dgm:pt>
    <dgm:pt modelId="{57542DEA-31DD-480C-8BED-80BA1446EF7B}" type="sibTrans" cxnId="{863566D7-887B-47B6-8D24-33841FAAC5D2}">
      <dgm:prSet/>
      <dgm:spPr/>
      <dgm:t>
        <a:bodyPr/>
        <a:lstStyle/>
        <a:p>
          <a:endParaRPr lang="en-US"/>
        </a:p>
      </dgm:t>
    </dgm:pt>
    <dgm:pt modelId="{B79B7041-5E92-4365-AE91-308125B38B0C}">
      <dgm:prSet phldrT="[Text]"/>
      <dgm:spPr/>
      <dgm:t>
        <a:bodyPr/>
        <a:lstStyle/>
        <a:p>
          <a:r>
            <a:rPr lang="en-US" dirty="0"/>
            <a:t>Scaphoid</a:t>
          </a:r>
        </a:p>
      </dgm:t>
    </dgm:pt>
    <dgm:pt modelId="{BD14904F-AE30-4EB1-8AA8-7699DB756AA8}" type="parTrans" cxnId="{AF4BBC81-2864-4F5C-9184-2E5B80672E4C}">
      <dgm:prSet/>
      <dgm:spPr/>
      <dgm:t>
        <a:bodyPr/>
        <a:lstStyle/>
        <a:p>
          <a:endParaRPr lang="en-US"/>
        </a:p>
      </dgm:t>
    </dgm:pt>
    <dgm:pt modelId="{DFD7D59B-477D-4995-92AB-FF5CC77B6077}" type="sibTrans" cxnId="{AF4BBC81-2864-4F5C-9184-2E5B80672E4C}">
      <dgm:prSet/>
      <dgm:spPr/>
      <dgm:t>
        <a:bodyPr/>
        <a:lstStyle/>
        <a:p>
          <a:endParaRPr lang="en-US"/>
        </a:p>
      </dgm:t>
    </dgm:pt>
    <dgm:pt modelId="{6E9101A0-200A-435F-9D2D-FE730F3CCF31}">
      <dgm:prSet phldrT="[Text]"/>
      <dgm:spPr/>
      <dgm:t>
        <a:bodyPr/>
        <a:lstStyle/>
        <a:p>
          <a:r>
            <a:rPr lang="en-US" dirty="0"/>
            <a:t>Lunate</a:t>
          </a:r>
        </a:p>
      </dgm:t>
    </dgm:pt>
    <dgm:pt modelId="{94B626B0-33EF-43F0-946A-6E41FB87433E}" type="parTrans" cxnId="{69AADDE6-E252-4900-A373-9EFA5B3FFF10}">
      <dgm:prSet/>
      <dgm:spPr/>
      <dgm:t>
        <a:bodyPr/>
        <a:lstStyle/>
        <a:p>
          <a:endParaRPr lang="en-US"/>
        </a:p>
      </dgm:t>
    </dgm:pt>
    <dgm:pt modelId="{57115F8E-318B-4D9C-A83C-DBFE743E267B}" type="sibTrans" cxnId="{69AADDE6-E252-4900-A373-9EFA5B3FFF10}">
      <dgm:prSet/>
      <dgm:spPr/>
      <dgm:t>
        <a:bodyPr/>
        <a:lstStyle/>
        <a:p>
          <a:endParaRPr lang="en-US"/>
        </a:p>
      </dgm:t>
    </dgm:pt>
    <dgm:pt modelId="{769FCA49-0401-4437-9AF5-F8DE8CEB0F59}">
      <dgm:prSet/>
      <dgm:spPr/>
      <dgm:t>
        <a:bodyPr/>
        <a:lstStyle/>
        <a:p>
          <a:r>
            <a:rPr lang="en-US" dirty="0"/>
            <a:t>Triquetrium</a:t>
          </a:r>
        </a:p>
      </dgm:t>
    </dgm:pt>
    <dgm:pt modelId="{813193CD-F3F3-4601-ADAE-7D82E80EEEC5}" type="parTrans" cxnId="{1B96A29A-6C4A-4D4A-82D1-CD8A021C8FCC}">
      <dgm:prSet/>
      <dgm:spPr/>
      <dgm:t>
        <a:bodyPr/>
        <a:lstStyle/>
        <a:p>
          <a:endParaRPr lang="en-US"/>
        </a:p>
      </dgm:t>
    </dgm:pt>
    <dgm:pt modelId="{59F3D169-7CFF-4763-A848-F909CED40BD6}" type="sibTrans" cxnId="{1B96A29A-6C4A-4D4A-82D1-CD8A021C8FCC}">
      <dgm:prSet/>
      <dgm:spPr/>
      <dgm:t>
        <a:bodyPr/>
        <a:lstStyle/>
        <a:p>
          <a:endParaRPr lang="en-US"/>
        </a:p>
      </dgm:t>
    </dgm:pt>
    <dgm:pt modelId="{CDBF3BDD-0651-4414-8556-74D991C0C476}">
      <dgm:prSet/>
      <dgm:spPr/>
      <dgm:t>
        <a:bodyPr/>
        <a:lstStyle/>
        <a:p>
          <a:r>
            <a:rPr lang="en-US" dirty="0"/>
            <a:t>Pisiform</a:t>
          </a:r>
        </a:p>
      </dgm:t>
    </dgm:pt>
    <dgm:pt modelId="{5A0D9895-D6AE-454B-BD17-4DFC05513492}" type="parTrans" cxnId="{5CDDC3C9-5F07-486F-8C68-10A467A71DC7}">
      <dgm:prSet/>
      <dgm:spPr/>
      <dgm:t>
        <a:bodyPr/>
        <a:lstStyle/>
        <a:p>
          <a:endParaRPr lang="en-US"/>
        </a:p>
      </dgm:t>
    </dgm:pt>
    <dgm:pt modelId="{C78F4555-AF9A-41C7-B607-9D500E99061F}" type="sibTrans" cxnId="{5CDDC3C9-5F07-486F-8C68-10A467A71DC7}">
      <dgm:prSet/>
      <dgm:spPr/>
      <dgm:t>
        <a:bodyPr/>
        <a:lstStyle/>
        <a:p>
          <a:endParaRPr lang="en-US"/>
        </a:p>
      </dgm:t>
    </dgm:pt>
    <dgm:pt modelId="{3CD65BDD-352A-4D83-BE34-7471D7E0CBEB}">
      <dgm:prSet/>
      <dgm:spPr/>
      <dgm:t>
        <a:bodyPr/>
        <a:lstStyle/>
        <a:p>
          <a:r>
            <a:rPr lang="en-US" dirty="0"/>
            <a:t>Hamate</a:t>
          </a:r>
        </a:p>
      </dgm:t>
    </dgm:pt>
    <dgm:pt modelId="{D0864EE4-0007-410B-BA73-AA31D477873E}" type="parTrans" cxnId="{BB212E12-F905-45EF-818F-9517BCD433DD}">
      <dgm:prSet/>
      <dgm:spPr/>
      <dgm:t>
        <a:bodyPr/>
        <a:lstStyle/>
        <a:p>
          <a:endParaRPr lang="en-US"/>
        </a:p>
      </dgm:t>
    </dgm:pt>
    <dgm:pt modelId="{276A556D-C88C-419F-ADEA-FF68E8FCCDE7}" type="sibTrans" cxnId="{BB212E12-F905-45EF-818F-9517BCD433DD}">
      <dgm:prSet/>
      <dgm:spPr/>
      <dgm:t>
        <a:bodyPr/>
        <a:lstStyle/>
        <a:p>
          <a:endParaRPr lang="en-US"/>
        </a:p>
      </dgm:t>
    </dgm:pt>
    <dgm:pt modelId="{D54E0F3F-B22C-449C-BDA1-86C09D1CD5DC}" type="pres">
      <dgm:prSet presAssocID="{C9F981B2-76F2-491D-AC3C-3F5DC05B56FA}" presName="diagram" presStyleCnt="0">
        <dgm:presLayoutVars>
          <dgm:dir/>
          <dgm:resizeHandles val="exact"/>
        </dgm:presLayoutVars>
      </dgm:prSet>
      <dgm:spPr/>
    </dgm:pt>
    <dgm:pt modelId="{E00FBE0D-7132-4CB0-A26B-2A9D403E577A}" type="pres">
      <dgm:prSet presAssocID="{C7E2144C-E882-4662-8919-8B305DD805C5}" presName="node" presStyleLbl="node1" presStyleIdx="0" presStyleCnt="8" custLinFactNeighborX="-126" custLinFactNeighborY="24023">
        <dgm:presLayoutVars>
          <dgm:bulletEnabled val="1"/>
        </dgm:presLayoutVars>
      </dgm:prSet>
      <dgm:spPr/>
    </dgm:pt>
    <dgm:pt modelId="{0B743842-4DBA-4FCD-8C1D-587E9FE97DFE}" type="pres">
      <dgm:prSet presAssocID="{D8145A31-9B71-4BA7-9901-3A953F654F86}" presName="sibTrans" presStyleCnt="0"/>
      <dgm:spPr/>
    </dgm:pt>
    <dgm:pt modelId="{8789FCF0-57CF-4ACC-B713-D38055181D6D}" type="pres">
      <dgm:prSet presAssocID="{0A98F3A9-FE42-4E04-A52D-F8631DEB9F6C}" presName="node" presStyleLbl="node1" presStyleIdx="1" presStyleCnt="8" custLinFactNeighborX="1421" custLinFactNeighborY="24023">
        <dgm:presLayoutVars>
          <dgm:bulletEnabled val="1"/>
        </dgm:presLayoutVars>
      </dgm:prSet>
      <dgm:spPr/>
    </dgm:pt>
    <dgm:pt modelId="{967E79F9-3CA7-4EA3-877B-423D702DF5E6}" type="pres">
      <dgm:prSet presAssocID="{B78690D9-DB16-49CA-A26E-72D1AED310FF}" presName="sibTrans" presStyleCnt="0"/>
      <dgm:spPr/>
    </dgm:pt>
    <dgm:pt modelId="{E29C2E5A-9398-4B45-AC89-4E18FAC2D00A}" type="pres">
      <dgm:prSet presAssocID="{5E5EC4DA-675F-42AD-ADB0-8601CEBD6743}" presName="node" presStyleLbl="node1" presStyleIdx="2" presStyleCnt="8" custScaleY="187150" custLinFactNeighborX="2968" custLinFactNeighborY="14481">
        <dgm:presLayoutVars>
          <dgm:bulletEnabled val="1"/>
        </dgm:presLayoutVars>
      </dgm:prSet>
      <dgm:spPr/>
    </dgm:pt>
    <dgm:pt modelId="{11BC0C6E-4500-4241-A6CE-C343DF591210}" type="pres">
      <dgm:prSet presAssocID="{57542DEA-31DD-480C-8BED-80BA1446EF7B}" presName="sibTrans" presStyleCnt="0"/>
      <dgm:spPr/>
    </dgm:pt>
    <dgm:pt modelId="{43A5DA25-81F1-4D67-BA37-736F58368038}" type="pres">
      <dgm:prSet presAssocID="{3CD65BDD-352A-4D83-BE34-7471D7E0CBEB}" presName="node" presStyleLbl="node1" presStyleIdx="3" presStyleCnt="8" custLinFactNeighborX="-3453" custLinFactNeighborY="-2536">
        <dgm:presLayoutVars>
          <dgm:bulletEnabled val="1"/>
        </dgm:presLayoutVars>
      </dgm:prSet>
      <dgm:spPr/>
    </dgm:pt>
    <dgm:pt modelId="{48C517E6-1674-4E80-96DB-4E72810EC621}" type="pres">
      <dgm:prSet presAssocID="{276A556D-C88C-419F-ADEA-FF68E8FCCDE7}" presName="sibTrans" presStyleCnt="0"/>
      <dgm:spPr/>
    </dgm:pt>
    <dgm:pt modelId="{F8665A88-AF93-4C4B-8F19-8F09DD13309E}" type="pres">
      <dgm:prSet presAssocID="{B79B7041-5E92-4365-AE91-308125B38B0C}" presName="node" presStyleLbl="node1" presStyleIdx="4" presStyleCnt="8" custScaleY="165588" custLinFactNeighborX="-126" custLinFactNeighborY="-23344">
        <dgm:presLayoutVars>
          <dgm:bulletEnabled val="1"/>
        </dgm:presLayoutVars>
      </dgm:prSet>
      <dgm:spPr/>
    </dgm:pt>
    <dgm:pt modelId="{44A553DE-2BF4-4619-B12F-B541FADAE904}" type="pres">
      <dgm:prSet presAssocID="{DFD7D59B-477D-4995-92AB-FF5CC77B6077}" presName="sibTrans" presStyleCnt="0"/>
      <dgm:spPr/>
    </dgm:pt>
    <dgm:pt modelId="{919AE74D-0C79-4B06-A2B2-362460F77037}" type="pres">
      <dgm:prSet presAssocID="{6E9101A0-200A-435F-9D2D-FE730F3CCF31}" presName="node" presStyleLbl="node1" presStyleIdx="5" presStyleCnt="8" custLinFactNeighborX="1421" custLinFactNeighborY="-10064">
        <dgm:presLayoutVars>
          <dgm:bulletEnabled val="1"/>
        </dgm:presLayoutVars>
      </dgm:prSet>
      <dgm:spPr/>
    </dgm:pt>
    <dgm:pt modelId="{4C9B8193-77E9-42D6-8935-B84604928BDE}" type="pres">
      <dgm:prSet presAssocID="{57115F8E-318B-4D9C-A83C-DBFE743E267B}" presName="sibTrans" presStyleCnt="0"/>
      <dgm:spPr/>
    </dgm:pt>
    <dgm:pt modelId="{A5F40F29-702B-4594-85D1-90BD5A2D97F8}" type="pres">
      <dgm:prSet presAssocID="{769FCA49-0401-4437-9AF5-F8DE8CEB0F59}" presName="node" presStyleLbl="node1" presStyleIdx="6" presStyleCnt="8" custScaleY="153118" custLinFactNeighborX="6951" custLinFactNeighborY="-3424">
        <dgm:presLayoutVars>
          <dgm:bulletEnabled val="1"/>
        </dgm:presLayoutVars>
      </dgm:prSet>
      <dgm:spPr/>
    </dgm:pt>
    <dgm:pt modelId="{12896323-8169-4B82-9400-EADB055EF50A}" type="pres">
      <dgm:prSet presAssocID="{59F3D169-7CFF-4763-A848-F909CED40BD6}" presName="sibTrans" presStyleCnt="0"/>
      <dgm:spPr/>
    </dgm:pt>
    <dgm:pt modelId="{30A75780-54A4-4B67-B665-04413E345C9F}" type="pres">
      <dgm:prSet presAssocID="{CDBF3BDD-0651-4414-8556-74D991C0C476}" presName="node" presStyleLbl="node1" presStyleIdx="7" presStyleCnt="8" custLinFactNeighborX="-7437" custLinFactNeighborY="-49903">
        <dgm:presLayoutVars>
          <dgm:bulletEnabled val="1"/>
        </dgm:presLayoutVars>
      </dgm:prSet>
      <dgm:spPr/>
    </dgm:pt>
  </dgm:ptLst>
  <dgm:cxnLst>
    <dgm:cxn modelId="{2AAFA711-0328-41E4-AFE4-2B24F7AEE592}" type="presOf" srcId="{0A98F3A9-FE42-4E04-A52D-F8631DEB9F6C}" destId="{8789FCF0-57CF-4ACC-B713-D38055181D6D}" srcOrd="0" destOrd="0" presId="urn:microsoft.com/office/officeart/2005/8/layout/default#1"/>
    <dgm:cxn modelId="{BB212E12-F905-45EF-818F-9517BCD433DD}" srcId="{C9F981B2-76F2-491D-AC3C-3F5DC05B56FA}" destId="{3CD65BDD-352A-4D83-BE34-7471D7E0CBEB}" srcOrd="3" destOrd="0" parTransId="{D0864EE4-0007-410B-BA73-AA31D477873E}" sibTransId="{276A556D-C88C-419F-ADEA-FF68E8FCCDE7}"/>
    <dgm:cxn modelId="{7AA66A1F-E7C1-401D-92E2-D81B9780A463}" type="presOf" srcId="{5E5EC4DA-675F-42AD-ADB0-8601CEBD6743}" destId="{E29C2E5A-9398-4B45-AC89-4E18FAC2D00A}" srcOrd="0" destOrd="0" presId="urn:microsoft.com/office/officeart/2005/8/layout/default#1"/>
    <dgm:cxn modelId="{39790020-76F4-4EE7-90BA-F29F39CBEFF5}" type="presOf" srcId="{3CD65BDD-352A-4D83-BE34-7471D7E0CBEB}" destId="{43A5DA25-81F1-4D67-BA37-736F58368038}" srcOrd="0" destOrd="0" presId="urn:microsoft.com/office/officeart/2005/8/layout/default#1"/>
    <dgm:cxn modelId="{8A1BF13A-F565-40F2-A1FA-766DD73EA571}" srcId="{C9F981B2-76F2-491D-AC3C-3F5DC05B56FA}" destId="{0A98F3A9-FE42-4E04-A52D-F8631DEB9F6C}" srcOrd="1" destOrd="0" parTransId="{67410E08-9FFE-4F6F-A986-1656258A0B9B}" sibTransId="{B78690D9-DB16-49CA-A26E-72D1AED310FF}"/>
    <dgm:cxn modelId="{AF89C75B-48D0-4406-A802-72FDC5DE84EF}" type="presOf" srcId="{C7E2144C-E882-4662-8919-8B305DD805C5}" destId="{E00FBE0D-7132-4CB0-A26B-2A9D403E577A}" srcOrd="0" destOrd="0" presId="urn:microsoft.com/office/officeart/2005/8/layout/default#1"/>
    <dgm:cxn modelId="{5FA18171-487B-44E6-ACF2-A25ADE66DABA}" type="presOf" srcId="{769FCA49-0401-4437-9AF5-F8DE8CEB0F59}" destId="{A5F40F29-702B-4594-85D1-90BD5A2D97F8}" srcOrd="0" destOrd="0" presId="urn:microsoft.com/office/officeart/2005/8/layout/default#1"/>
    <dgm:cxn modelId="{A9727F7B-08CA-4968-BF54-AF6B56E137B5}" type="presOf" srcId="{CDBF3BDD-0651-4414-8556-74D991C0C476}" destId="{30A75780-54A4-4B67-B665-04413E345C9F}" srcOrd="0" destOrd="0" presId="urn:microsoft.com/office/officeart/2005/8/layout/default#1"/>
    <dgm:cxn modelId="{AF4BBC81-2864-4F5C-9184-2E5B80672E4C}" srcId="{C9F981B2-76F2-491D-AC3C-3F5DC05B56FA}" destId="{B79B7041-5E92-4365-AE91-308125B38B0C}" srcOrd="4" destOrd="0" parTransId="{BD14904F-AE30-4EB1-8AA8-7699DB756AA8}" sibTransId="{DFD7D59B-477D-4995-92AB-FF5CC77B6077}"/>
    <dgm:cxn modelId="{1B96A29A-6C4A-4D4A-82D1-CD8A021C8FCC}" srcId="{C9F981B2-76F2-491D-AC3C-3F5DC05B56FA}" destId="{769FCA49-0401-4437-9AF5-F8DE8CEB0F59}" srcOrd="6" destOrd="0" parTransId="{813193CD-F3F3-4601-ADAE-7D82E80EEEC5}" sibTransId="{59F3D169-7CFF-4763-A848-F909CED40BD6}"/>
    <dgm:cxn modelId="{74F8CEAF-D6C8-4EBA-A725-702C1DB435AB}" type="presOf" srcId="{B79B7041-5E92-4365-AE91-308125B38B0C}" destId="{F8665A88-AF93-4C4B-8F19-8F09DD13309E}" srcOrd="0" destOrd="0" presId="urn:microsoft.com/office/officeart/2005/8/layout/default#1"/>
    <dgm:cxn modelId="{5A8D66B4-2DF6-4B51-A0ED-D07C5CFBF33B}" type="presOf" srcId="{C9F981B2-76F2-491D-AC3C-3F5DC05B56FA}" destId="{D54E0F3F-B22C-449C-BDA1-86C09D1CD5DC}" srcOrd="0" destOrd="0" presId="urn:microsoft.com/office/officeart/2005/8/layout/default#1"/>
    <dgm:cxn modelId="{5CDDC3C9-5F07-486F-8C68-10A467A71DC7}" srcId="{C9F981B2-76F2-491D-AC3C-3F5DC05B56FA}" destId="{CDBF3BDD-0651-4414-8556-74D991C0C476}" srcOrd="7" destOrd="0" parTransId="{5A0D9895-D6AE-454B-BD17-4DFC05513492}" sibTransId="{C78F4555-AF9A-41C7-B607-9D500E99061F}"/>
    <dgm:cxn modelId="{B53A0AD3-4764-4FCD-9537-59AA6BD1DA0A}" srcId="{C9F981B2-76F2-491D-AC3C-3F5DC05B56FA}" destId="{C7E2144C-E882-4662-8919-8B305DD805C5}" srcOrd="0" destOrd="0" parTransId="{B920A31E-C03B-4E81-97AC-76211350A78F}" sibTransId="{D8145A31-9B71-4BA7-9901-3A953F654F86}"/>
    <dgm:cxn modelId="{863566D7-887B-47B6-8D24-33841FAAC5D2}" srcId="{C9F981B2-76F2-491D-AC3C-3F5DC05B56FA}" destId="{5E5EC4DA-675F-42AD-ADB0-8601CEBD6743}" srcOrd="2" destOrd="0" parTransId="{A255F9FB-3876-43B5-9389-153F9BF6FA47}" sibTransId="{57542DEA-31DD-480C-8BED-80BA1446EF7B}"/>
    <dgm:cxn modelId="{3BF1C3D7-68ED-4613-B7B9-FCF0684F1C6D}" type="presOf" srcId="{6E9101A0-200A-435F-9D2D-FE730F3CCF31}" destId="{919AE74D-0C79-4B06-A2B2-362460F77037}" srcOrd="0" destOrd="0" presId="urn:microsoft.com/office/officeart/2005/8/layout/default#1"/>
    <dgm:cxn modelId="{69AADDE6-E252-4900-A373-9EFA5B3FFF10}" srcId="{C9F981B2-76F2-491D-AC3C-3F5DC05B56FA}" destId="{6E9101A0-200A-435F-9D2D-FE730F3CCF31}" srcOrd="5" destOrd="0" parTransId="{94B626B0-33EF-43F0-946A-6E41FB87433E}" sibTransId="{57115F8E-318B-4D9C-A83C-DBFE743E267B}"/>
    <dgm:cxn modelId="{4AD020D4-C297-45B5-A313-B7A4C97710F4}" type="presParOf" srcId="{D54E0F3F-B22C-449C-BDA1-86C09D1CD5DC}" destId="{E00FBE0D-7132-4CB0-A26B-2A9D403E577A}" srcOrd="0" destOrd="0" presId="urn:microsoft.com/office/officeart/2005/8/layout/default#1"/>
    <dgm:cxn modelId="{A8BEF14D-50A9-497A-A737-D7EDFAAF3810}" type="presParOf" srcId="{D54E0F3F-B22C-449C-BDA1-86C09D1CD5DC}" destId="{0B743842-4DBA-4FCD-8C1D-587E9FE97DFE}" srcOrd="1" destOrd="0" presId="urn:microsoft.com/office/officeart/2005/8/layout/default#1"/>
    <dgm:cxn modelId="{457A9184-CE65-4067-8E52-390A89D7AEC9}" type="presParOf" srcId="{D54E0F3F-B22C-449C-BDA1-86C09D1CD5DC}" destId="{8789FCF0-57CF-4ACC-B713-D38055181D6D}" srcOrd="2" destOrd="0" presId="urn:microsoft.com/office/officeart/2005/8/layout/default#1"/>
    <dgm:cxn modelId="{66994559-7956-4C52-934E-DDFECD757168}" type="presParOf" srcId="{D54E0F3F-B22C-449C-BDA1-86C09D1CD5DC}" destId="{967E79F9-3CA7-4EA3-877B-423D702DF5E6}" srcOrd="3" destOrd="0" presId="urn:microsoft.com/office/officeart/2005/8/layout/default#1"/>
    <dgm:cxn modelId="{F058DEAE-A8C7-48FB-A925-F00FA92B3569}" type="presParOf" srcId="{D54E0F3F-B22C-449C-BDA1-86C09D1CD5DC}" destId="{E29C2E5A-9398-4B45-AC89-4E18FAC2D00A}" srcOrd="4" destOrd="0" presId="urn:microsoft.com/office/officeart/2005/8/layout/default#1"/>
    <dgm:cxn modelId="{8D11749D-6690-4251-AFD5-4444B69C00F9}" type="presParOf" srcId="{D54E0F3F-B22C-449C-BDA1-86C09D1CD5DC}" destId="{11BC0C6E-4500-4241-A6CE-C343DF591210}" srcOrd="5" destOrd="0" presId="urn:microsoft.com/office/officeart/2005/8/layout/default#1"/>
    <dgm:cxn modelId="{25682B6F-4D49-4D64-B170-B12F1EE32555}" type="presParOf" srcId="{D54E0F3F-B22C-449C-BDA1-86C09D1CD5DC}" destId="{43A5DA25-81F1-4D67-BA37-736F58368038}" srcOrd="6" destOrd="0" presId="urn:microsoft.com/office/officeart/2005/8/layout/default#1"/>
    <dgm:cxn modelId="{07D39C93-66C3-4A66-B5E3-F3982C03E479}" type="presParOf" srcId="{D54E0F3F-B22C-449C-BDA1-86C09D1CD5DC}" destId="{48C517E6-1674-4E80-96DB-4E72810EC621}" srcOrd="7" destOrd="0" presId="urn:microsoft.com/office/officeart/2005/8/layout/default#1"/>
    <dgm:cxn modelId="{2CA4D56D-5471-4B57-9010-C919344E1E8F}" type="presParOf" srcId="{D54E0F3F-B22C-449C-BDA1-86C09D1CD5DC}" destId="{F8665A88-AF93-4C4B-8F19-8F09DD13309E}" srcOrd="8" destOrd="0" presId="urn:microsoft.com/office/officeart/2005/8/layout/default#1"/>
    <dgm:cxn modelId="{1E40FFAD-0E34-415B-A44D-DBAF015066BC}" type="presParOf" srcId="{D54E0F3F-B22C-449C-BDA1-86C09D1CD5DC}" destId="{44A553DE-2BF4-4619-B12F-B541FADAE904}" srcOrd="9" destOrd="0" presId="urn:microsoft.com/office/officeart/2005/8/layout/default#1"/>
    <dgm:cxn modelId="{156935FD-85D9-4B24-98E9-9AC99B1BEFAF}" type="presParOf" srcId="{D54E0F3F-B22C-449C-BDA1-86C09D1CD5DC}" destId="{919AE74D-0C79-4B06-A2B2-362460F77037}" srcOrd="10" destOrd="0" presId="urn:microsoft.com/office/officeart/2005/8/layout/default#1"/>
    <dgm:cxn modelId="{14C5C69F-7656-4B1C-8805-D48D87C875FA}" type="presParOf" srcId="{D54E0F3F-B22C-449C-BDA1-86C09D1CD5DC}" destId="{4C9B8193-77E9-42D6-8935-B84604928BDE}" srcOrd="11" destOrd="0" presId="urn:microsoft.com/office/officeart/2005/8/layout/default#1"/>
    <dgm:cxn modelId="{47BE133A-1D97-4185-90CA-741981A584E8}" type="presParOf" srcId="{D54E0F3F-B22C-449C-BDA1-86C09D1CD5DC}" destId="{A5F40F29-702B-4594-85D1-90BD5A2D97F8}" srcOrd="12" destOrd="0" presId="urn:microsoft.com/office/officeart/2005/8/layout/default#1"/>
    <dgm:cxn modelId="{F81FDBA3-3CDD-4E8C-8B74-06E2D79C6BB5}" type="presParOf" srcId="{D54E0F3F-B22C-449C-BDA1-86C09D1CD5DC}" destId="{12896323-8169-4B82-9400-EADB055EF50A}" srcOrd="13" destOrd="0" presId="urn:microsoft.com/office/officeart/2005/8/layout/default#1"/>
    <dgm:cxn modelId="{8B4F7ED4-7350-43A1-8D0B-829FE5D94857}" type="presParOf" srcId="{D54E0F3F-B22C-449C-BDA1-86C09D1CD5DC}" destId="{30A75780-54A4-4B67-B665-04413E345C9F}" srcOrd="1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9F8875B-A092-4D92-829B-1BF6D3D83D2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84EEFA-A2DD-48F0-A233-37D71E96ECCA}">
      <dgm:prSet phldrT="[Text]"/>
      <dgm:spPr/>
      <dgm:t>
        <a:bodyPr/>
        <a:lstStyle/>
        <a:p>
          <a:r>
            <a:rPr lang="en-US" dirty="0"/>
            <a:t>O</a:t>
          </a:r>
        </a:p>
      </dgm:t>
    </dgm:pt>
    <dgm:pt modelId="{8AF2E6A8-DC61-4AEC-AA3A-556C337DA9B7}" type="parTrans" cxnId="{B0BE1B4B-AD1D-4D49-9598-487D95E251CA}">
      <dgm:prSet/>
      <dgm:spPr/>
      <dgm:t>
        <a:bodyPr/>
        <a:lstStyle/>
        <a:p>
          <a:endParaRPr lang="en-US"/>
        </a:p>
      </dgm:t>
    </dgm:pt>
    <dgm:pt modelId="{CB4DD213-06FB-4BF7-BF7A-DCDEE74D86B6}" type="sibTrans" cxnId="{B0BE1B4B-AD1D-4D49-9598-487D95E251CA}">
      <dgm:prSet/>
      <dgm:spPr/>
      <dgm:t>
        <a:bodyPr/>
        <a:lstStyle/>
        <a:p>
          <a:endParaRPr lang="en-US"/>
        </a:p>
      </dgm:t>
    </dgm:pt>
    <dgm:pt modelId="{915EE247-B7E3-4ACF-93C7-C7FDB503F6DF}">
      <dgm:prSet phldrT="[Text]" custT="1"/>
      <dgm:spPr>
        <a:scene3d>
          <a:camera prst="orthographicFront"/>
          <a:lightRig rig="threePt" dir="t"/>
        </a:scene3d>
      </dgm:spPr>
      <dgm:t>
        <a:bodyPr/>
        <a:lstStyle/>
        <a:p>
          <a:r>
            <a:rPr lang="en-US" sz="3600" dirty="0"/>
            <a:t>Medial Epicondyle</a:t>
          </a:r>
        </a:p>
      </dgm:t>
    </dgm:pt>
    <dgm:pt modelId="{14B2FE7A-8C78-4CAC-AE22-0EDBB85FEC3F}" type="parTrans" cxnId="{2CDD3CFB-2759-4870-8FEC-58FF9EADAD1B}">
      <dgm:prSet/>
      <dgm:spPr/>
      <dgm:t>
        <a:bodyPr/>
        <a:lstStyle/>
        <a:p>
          <a:endParaRPr lang="en-US"/>
        </a:p>
      </dgm:t>
    </dgm:pt>
    <dgm:pt modelId="{ED154D36-5910-45E0-B9A2-1ECFC58EC830}" type="sibTrans" cxnId="{2CDD3CFB-2759-4870-8FEC-58FF9EADAD1B}">
      <dgm:prSet/>
      <dgm:spPr/>
      <dgm:t>
        <a:bodyPr/>
        <a:lstStyle/>
        <a:p>
          <a:endParaRPr lang="en-US"/>
        </a:p>
      </dgm:t>
    </dgm:pt>
    <dgm:pt modelId="{5184CBE2-F086-4D92-B60A-4547877F98CF}">
      <dgm:prSet phldrT="[Text]"/>
      <dgm:spPr/>
      <dgm:t>
        <a:bodyPr/>
        <a:lstStyle/>
        <a:p>
          <a:r>
            <a:rPr lang="en-US" dirty="0"/>
            <a:t>I</a:t>
          </a:r>
        </a:p>
      </dgm:t>
    </dgm:pt>
    <dgm:pt modelId="{7640C415-1DBE-4168-9223-BF6BFCAFBB0D}" type="parTrans" cxnId="{853F4462-BBE2-42D3-9A01-4496C224DF11}">
      <dgm:prSet/>
      <dgm:spPr/>
      <dgm:t>
        <a:bodyPr/>
        <a:lstStyle/>
        <a:p>
          <a:endParaRPr lang="en-US"/>
        </a:p>
      </dgm:t>
    </dgm:pt>
    <dgm:pt modelId="{EDA34F59-FB18-4A08-8210-61826CC435E5}" type="sibTrans" cxnId="{853F4462-BBE2-42D3-9A01-4496C224DF11}">
      <dgm:prSet/>
      <dgm:spPr/>
      <dgm:t>
        <a:bodyPr/>
        <a:lstStyle/>
        <a:p>
          <a:endParaRPr lang="en-US"/>
        </a:p>
      </dgm:t>
    </dgm:pt>
    <dgm:pt modelId="{338FCAD5-5855-4553-B899-E46F603341D1}">
      <dgm:prSet phldrT="[Text]" custT="1"/>
      <dgm:spPr/>
      <dgm:t>
        <a:bodyPr/>
        <a:lstStyle/>
        <a:p>
          <a:r>
            <a:rPr lang="en-US" sz="3200" dirty="0"/>
            <a:t>Pisiform</a:t>
          </a:r>
        </a:p>
      </dgm:t>
    </dgm:pt>
    <dgm:pt modelId="{D79789E3-4A88-473A-B1A8-81350161E7F6}" type="parTrans" cxnId="{F2A99673-D743-43A6-97C8-7131B1782450}">
      <dgm:prSet/>
      <dgm:spPr/>
      <dgm:t>
        <a:bodyPr/>
        <a:lstStyle/>
        <a:p>
          <a:endParaRPr lang="en-US"/>
        </a:p>
      </dgm:t>
    </dgm:pt>
    <dgm:pt modelId="{FE8016DE-9C46-4A3C-AEB6-056EAB73E7EF}" type="sibTrans" cxnId="{F2A99673-D743-43A6-97C8-7131B1782450}">
      <dgm:prSet/>
      <dgm:spPr/>
      <dgm:t>
        <a:bodyPr/>
        <a:lstStyle/>
        <a:p>
          <a:endParaRPr lang="en-US"/>
        </a:p>
      </dgm:t>
    </dgm:pt>
    <dgm:pt modelId="{68202B06-AE50-4E4C-B29C-4B45247E2113}">
      <dgm:prSet phldrT="[Text]"/>
      <dgm:spPr/>
      <dgm:t>
        <a:bodyPr/>
        <a:lstStyle/>
        <a:p>
          <a:r>
            <a:rPr lang="en-US" dirty="0"/>
            <a:t>A</a:t>
          </a:r>
        </a:p>
      </dgm:t>
    </dgm:pt>
    <dgm:pt modelId="{ECB10D5C-F25F-4EB0-A680-084A2B0238CD}" type="parTrans" cxnId="{2A9DE24B-6163-480C-94DA-58FD8D8C6BCC}">
      <dgm:prSet/>
      <dgm:spPr/>
      <dgm:t>
        <a:bodyPr/>
        <a:lstStyle/>
        <a:p>
          <a:endParaRPr lang="en-US"/>
        </a:p>
      </dgm:t>
    </dgm:pt>
    <dgm:pt modelId="{5CFBE9E0-BAD0-4734-8408-FD39259C4D09}" type="sibTrans" cxnId="{2A9DE24B-6163-480C-94DA-58FD8D8C6BCC}">
      <dgm:prSet/>
      <dgm:spPr/>
      <dgm:t>
        <a:bodyPr/>
        <a:lstStyle/>
        <a:p>
          <a:endParaRPr lang="en-US"/>
        </a:p>
      </dgm:t>
    </dgm:pt>
    <dgm:pt modelId="{82A10AF5-CBDB-4DAF-B13A-207E331E3B42}">
      <dgm:prSet phldrT="[Text]" custT="1"/>
      <dgm:spPr/>
      <dgm:t>
        <a:bodyPr/>
        <a:lstStyle/>
        <a:p>
          <a:r>
            <a:rPr lang="en-US" sz="3200" dirty="0"/>
            <a:t>Wrist Flexion</a:t>
          </a:r>
        </a:p>
      </dgm:t>
    </dgm:pt>
    <dgm:pt modelId="{A7A2A4BD-7AC2-4474-8E8E-DBCB3DE022AE}" type="parTrans" cxnId="{035F2D71-F4FE-44FF-9236-416292D2FC97}">
      <dgm:prSet/>
      <dgm:spPr/>
      <dgm:t>
        <a:bodyPr/>
        <a:lstStyle/>
        <a:p>
          <a:endParaRPr lang="en-US"/>
        </a:p>
      </dgm:t>
    </dgm:pt>
    <dgm:pt modelId="{1E997D5F-6441-4EA0-BA63-DF3A5104D781}" type="sibTrans" cxnId="{035F2D71-F4FE-44FF-9236-416292D2FC97}">
      <dgm:prSet/>
      <dgm:spPr/>
      <dgm:t>
        <a:bodyPr/>
        <a:lstStyle/>
        <a:p>
          <a:endParaRPr lang="en-US"/>
        </a:p>
      </dgm:t>
    </dgm:pt>
    <dgm:pt modelId="{296461EF-1422-4AFB-A595-C4AFAB26DA01}">
      <dgm:prSet/>
      <dgm:spPr/>
      <dgm:t>
        <a:bodyPr/>
        <a:lstStyle/>
        <a:p>
          <a:r>
            <a:rPr lang="en-US" dirty="0"/>
            <a:t>N</a:t>
          </a:r>
        </a:p>
      </dgm:t>
    </dgm:pt>
    <dgm:pt modelId="{52A3A546-AAD5-4C87-BE36-D2AA6AE30C06}" type="parTrans" cxnId="{FF6F2807-534C-4E17-9125-5B6061BC8DCA}">
      <dgm:prSet/>
      <dgm:spPr/>
      <dgm:t>
        <a:bodyPr/>
        <a:lstStyle/>
        <a:p>
          <a:endParaRPr lang="en-US"/>
        </a:p>
      </dgm:t>
    </dgm:pt>
    <dgm:pt modelId="{92F82FA1-38E4-44E3-A26B-E63460ACA850}" type="sibTrans" cxnId="{FF6F2807-534C-4E17-9125-5B6061BC8DCA}">
      <dgm:prSet/>
      <dgm:spPr/>
      <dgm:t>
        <a:bodyPr/>
        <a:lstStyle/>
        <a:p>
          <a:endParaRPr lang="en-US"/>
        </a:p>
      </dgm:t>
    </dgm:pt>
    <dgm:pt modelId="{CC6F5989-7F80-4185-ABFA-310AAEF8D384}">
      <dgm:prSet phldrT="[Text]" custT="1"/>
      <dgm:spPr/>
      <dgm:t>
        <a:bodyPr/>
        <a:lstStyle/>
        <a:p>
          <a:r>
            <a:rPr lang="en-US" sz="3200" dirty="0"/>
            <a:t>Base of 5</a:t>
          </a:r>
          <a:r>
            <a:rPr lang="en-US" sz="3200" baseline="30000" dirty="0"/>
            <a:t>th</a:t>
          </a:r>
          <a:r>
            <a:rPr lang="en-US" sz="3200" dirty="0"/>
            <a:t> Metacarpal</a:t>
          </a:r>
        </a:p>
      </dgm:t>
    </dgm:pt>
    <dgm:pt modelId="{1ACC3164-CF34-4C70-B5A1-0C47007CE166}" type="parTrans" cxnId="{ED518345-5F8D-4532-B820-F9EE45FB66D2}">
      <dgm:prSet/>
      <dgm:spPr/>
      <dgm:t>
        <a:bodyPr/>
        <a:lstStyle/>
        <a:p>
          <a:endParaRPr lang="en-US"/>
        </a:p>
      </dgm:t>
    </dgm:pt>
    <dgm:pt modelId="{236C5E57-7D00-4623-89CD-44448B9BF53C}" type="sibTrans" cxnId="{ED518345-5F8D-4532-B820-F9EE45FB66D2}">
      <dgm:prSet/>
      <dgm:spPr/>
      <dgm:t>
        <a:bodyPr/>
        <a:lstStyle/>
        <a:p>
          <a:endParaRPr lang="en-US"/>
        </a:p>
      </dgm:t>
    </dgm:pt>
    <dgm:pt modelId="{23596BC5-0B95-4D5E-99A6-0512CB7FE75E}">
      <dgm:prSet phldrT="[Text]" custT="1"/>
      <dgm:spPr/>
      <dgm:t>
        <a:bodyPr/>
        <a:lstStyle/>
        <a:p>
          <a:r>
            <a:rPr lang="en-US" sz="3200" dirty="0"/>
            <a:t>Ulnar Deviation</a:t>
          </a:r>
        </a:p>
      </dgm:t>
    </dgm:pt>
    <dgm:pt modelId="{A8BA0C0F-822A-4522-B89E-8B9B49F1D285}" type="parTrans" cxnId="{AD1763B4-8DC3-4A28-AD92-5F71DFC46E9F}">
      <dgm:prSet/>
      <dgm:spPr/>
      <dgm:t>
        <a:bodyPr/>
        <a:lstStyle/>
        <a:p>
          <a:endParaRPr lang="en-US"/>
        </a:p>
      </dgm:t>
    </dgm:pt>
    <dgm:pt modelId="{B15983DA-387F-407F-9F30-476DD98BA03B}" type="sibTrans" cxnId="{AD1763B4-8DC3-4A28-AD92-5F71DFC46E9F}">
      <dgm:prSet/>
      <dgm:spPr/>
      <dgm:t>
        <a:bodyPr/>
        <a:lstStyle/>
        <a:p>
          <a:endParaRPr lang="en-US"/>
        </a:p>
      </dgm:t>
    </dgm:pt>
    <dgm:pt modelId="{99D927A4-A7BB-4928-8FBE-18EEC611CBB9}">
      <dgm:prSet custT="1"/>
      <dgm:spPr/>
      <dgm:t>
        <a:bodyPr/>
        <a:lstStyle/>
        <a:p>
          <a:r>
            <a:rPr lang="en-US" sz="3600" dirty="0"/>
            <a:t>Ulnar Nerve C8, T1</a:t>
          </a:r>
        </a:p>
      </dgm:t>
    </dgm:pt>
    <dgm:pt modelId="{F3D826BD-4C34-4667-B847-75CD8EEBFDCC}" type="parTrans" cxnId="{5BD9DF4F-7144-4CB7-A70F-ACE2DF3A4FB4}">
      <dgm:prSet/>
      <dgm:spPr/>
      <dgm:t>
        <a:bodyPr/>
        <a:lstStyle/>
        <a:p>
          <a:endParaRPr lang="en-US"/>
        </a:p>
      </dgm:t>
    </dgm:pt>
    <dgm:pt modelId="{20D5D89E-E649-490F-9A52-B9C1CF97404C}" type="sibTrans" cxnId="{5BD9DF4F-7144-4CB7-A70F-ACE2DF3A4FB4}">
      <dgm:prSet/>
      <dgm:spPr/>
      <dgm:t>
        <a:bodyPr/>
        <a:lstStyle/>
        <a:p>
          <a:endParaRPr lang="en-US"/>
        </a:p>
      </dgm:t>
    </dgm:pt>
    <dgm:pt modelId="{92AC5881-BCC8-4AC8-8B40-546DB77BD55A}" type="pres">
      <dgm:prSet presAssocID="{99F8875B-A092-4D92-829B-1BF6D3D83D2E}" presName="linearFlow" presStyleCnt="0">
        <dgm:presLayoutVars>
          <dgm:dir/>
          <dgm:animLvl val="lvl"/>
          <dgm:resizeHandles val="exact"/>
        </dgm:presLayoutVars>
      </dgm:prSet>
      <dgm:spPr/>
    </dgm:pt>
    <dgm:pt modelId="{CACA5DCB-D7AB-474C-9B5B-05079CD79A71}" type="pres">
      <dgm:prSet presAssocID="{B184EEFA-A2DD-48F0-A233-37D71E96ECCA}" presName="composite" presStyleCnt="0"/>
      <dgm:spPr/>
    </dgm:pt>
    <dgm:pt modelId="{3DCB2475-BD30-4DC9-A364-71139805BC19}" type="pres">
      <dgm:prSet presAssocID="{B184EEFA-A2DD-48F0-A233-37D71E96ECCA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1CB5281A-D4E5-4EBC-9FE8-F642C47CB979}" type="pres">
      <dgm:prSet presAssocID="{B184EEFA-A2DD-48F0-A233-37D71E96ECCA}" presName="descendantText" presStyleLbl="alignAcc1" presStyleIdx="0" presStyleCnt="4">
        <dgm:presLayoutVars>
          <dgm:bulletEnabled val="1"/>
        </dgm:presLayoutVars>
      </dgm:prSet>
      <dgm:spPr/>
    </dgm:pt>
    <dgm:pt modelId="{FF79097D-1006-4D7C-92F4-9289C533AA03}" type="pres">
      <dgm:prSet presAssocID="{CB4DD213-06FB-4BF7-BF7A-DCDEE74D86B6}" presName="sp" presStyleCnt="0"/>
      <dgm:spPr/>
    </dgm:pt>
    <dgm:pt modelId="{383E9727-CEC5-48A3-99E9-A34E0A59A25B}" type="pres">
      <dgm:prSet presAssocID="{5184CBE2-F086-4D92-B60A-4547877F98CF}" presName="composite" presStyleCnt="0"/>
      <dgm:spPr/>
    </dgm:pt>
    <dgm:pt modelId="{CE1A5153-5A11-47B8-896D-9655321466D6}" type="pres">
      <dgm:prSet presAssocID="{5184CBE2-F086-4D92-B60A-4547877F98CF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9DD2BA9A-1EDB-4946-BABD-AD8EE3A3AE9A}" type="pres">
      <dgm:prSet presAssocID="{5184CBE2-F086-4D92-B60A-4547877F98CF}" presName="descendantText" presStyleLbl="alignAcc1" presStyleIdx="1" presStyleCnt="4" custScaleY="127772">
        <dgm:presLayoutVars>
          <dgm:bulletEnabled val="1"/>
        </dgm:presLayoutVars>
      </dgm:prSet>
      <dgm:spPr/>
    </dgm:pt>
    <dgm:pt modelId="{0D1F518E-39AF-440B-B393-BEE2389A6AE9}" type="pres">
      <dgm:prSet presAssocID="{EDA34F59-FB18-4A08-8210-61826CC435E5}" presName="sp" presStyleCnt="0"/>
      <dgm:spPr/>
    </dgm:pt>
    <dgm:pt modelId="{F87411A9-76E9-4CE8-B852-754BBEE4598E}" type="pres">
      <dgm:prSet presAssocID="{68202B06-AE50-4E4C-B29C-4B45247E2113}" presName="composite" presStyleCnt="0"/>
      <dgm:spPr/>
    </dgm:pt>
    <dgm:pt modelId="{5C4022A6-9E87-4D16-9E99-B318DA68836B}" type="pres">
      <dgm:prSet presAssocID="{68202B06-AE50-4E4C-B29C-4B45247E2113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E9183A10-CF4F-43D8-9C17-2D33102761F8}" type="pres">
      <dgm:prSet presAssocID="{68202B06-AE50-4E4C-B29C-4B45247E2113}" presName="descendantText" presStyleLbl="alignAcc1" presStyleIdx="2" presStyleCnt="4" custScaleY="122639">
        <dgm:presLayoutVars>
          <dgm:bulletEnabled val="1"/>
        </dgm:presLayoutVars>
      </dgm:prSet>
      <dgm:spPr/>
    </dgm:pt>
    <dgm:pt modelId="{A8A5A585-12B5-4EF0-878D-4F5436F7DEA4}" type="pres">
      <dgm:prSet presAssocID="{5CFBE9E0-BAD0-4734-8408-FD39259C4D09}" presName="sp" presStyleCnt="0"/>
      <dgm:spPr/>
    </dgm:pt>
    <dgm:pt modelId="{E0F723A6-5C82-4533-9B47-CBE13B6EAFEF}" type="pres">
      <dgm:prSet presAssocID="{296461EF-1422-4AFB-A595-C4AFAB26DA01}" presName="composite" presStyleCnt="0"/>
      <dgm:spPr/>
    </dgm:pt>
    <dgm:pt modelId="{7C4401FD-B5B9-48E4-9585-B4305C24F447}" type="pres">
      <dgm:prSet presAssocID="{296461EF-1422-4AFB-A595-C4AFAB26DA01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97409265-1C16-4404-8EA8-CCB8587456D8}" type="pres">
      <dgm:prSet presAssocID="{296461EF-1422-4AFB-A595-C4AFAB26DA01}" presName="descendantText" presStyleLbl="alignAcc1" presStyleIdx="3" presStyleCnt="4" custLinFactNeighborX="536" custLinFactNeighborY="13211">
        <dgm:presLayoutVars>
          <dgm:bulletEnabled val="1"/>
        </dgm:presLayoutVars>
      </dgm:prSet>
      <dgm:spPr/>
    </dgm:pt>
  </dgm:ptLst>
  <dgm:cxnLst>
    <dgm:cxn modelId="{FF6F2807-534C-4E17-9125-5B6061BC8DCA}" srcId="{99F8875B-A092-4D92-829B-1BF6D3D83D2E}" destId="{296461EF-1422-4AFB-A595-C4AFAB26DA01}" srcOrd="3" destOrd="0" parTransId="{52A3A546-AAD5-4C87-BE36-D2AA6AE30C06}" sibTransId="{92F82FA1-38E4-44E3-A26B-E63460ACA850}"/>
    <dgm:cxn modelId="{594B491E-22DB-4309-B525-85823931A26B}" type="presOf" srcId="{B184EEFA-A2DD-48F0-A233-37D71E96ECCA}" destId="{3DCB2475-BD30-4DC9-A364-71139805BC19}" srcOrd="0" destOrd="0" presId="urn:microsoft.com/office/officeart/2005/8/layout/chevron2"/>
    <dgm:cxn modelId="{94313F31-5A66-4A7F-9BA1-FA204F952908}" type="presOf" srcId="{82A10AF5-CBDB-4DAF-B13A-207E331E3B42}" destId="{E9183A10-CF4F-43D8-9C17-2D33102761F8}" srcOrd="0" destOrd="0" presId="urn:microsoft.com/office/officeart/2005/8/layout/chevron2"/>
    <dgm:cxn modelId="{249E615F-7A7A-44CC-AF2D-81436A89654D}" type="presOf" srcId="{23596BC5-0B95-4D5E-99A6-0512CB7FE75E}" destId="{E9183A10-CF4F-43D8-9C17-2D33102761F8}" srcOrd="0" destOrd="1" presId="urn:microsoft.com/office/officeart/2005/8/layout/chevron2"/>
    <dgm:cxn modelId="{A1AD7A41-C2BE-469B-9AA2-421AE5639B76}" type="presOf" srcId="{99D927A4-A7BB-4928-8FBE-18EEC611CBB9}" destId="{97409265-1C16-4404-8EA8-CCB8587456D8}" srcOrd="0" destOrd="0" presId="urn:microsoft.com/office/officeart/2005/8/layout/chevron2"/>
    <dgm:cxn modelId="{853F4462-BBE2-42D3-9A01-4496C224DF11}" srcId="{99F8875B-A092-4D92-829B-1BF6D3D83D2E}" destId="{5184CBE2-F086-4D92-B60A-4547877F98CF}" srcOrd="1" destOrd="0" parTransId="{7640C415-1DBE-4168-9223-BF6BFCAFBB0D}" sibTransId="{EDA34F59-FB18-4A08-8210-61826CC435E5}"/>
    <dgm:cxn modelId="{29974C64-ECAA-4D33-96F8-35127C3D93A5}" type="presOf" srcId="{68202B06-AE50-4E4C-B29C-4B45247E2113}" destId="{5C4022A6-9E87-4D16-9E99-B318DA68836B}" srcOrd="0" destOrd="0" presId="urn:microsoft.com/office/officeart/2005/8/layout/chevron2"/>
    <dgm:cxn modelId="{ED518345-5F8D-4532-B820-F9EE45FB66D2}" srcId="{5184CBE2-F086-4D92-B60A-4547877F98CF}" destId="{CC6F5989-7F80-4185-ABFA-310AAEF8D384}" srcOrd="1" destOrd="0" parTransId="{1ACC3164-CF34-4C70-B5A1-0C47007CE166}" sibTransId="{236C5E57-7D00-4623-89CD-44448B9BF53C}"/>
    <dgm:cxn modelId="{B0BE1B4B-AD1D-4D49-9598-487D95E251CA}" srcId="{99F8875B-A092-4D92-829B-1BF6D3D83D2E}" destId="{B184EEFA-A2DD-48F0-A233-37D71E96ECCA}" srcOrd="0" destOrd="0" parTransId="{8AF2E6A8-DC61-4AEC-AA3A-556C337DA9B7}" sibTransId="{CB4DD213-06FB-4BF7-BF7A-DCDEE74D86B6}"/>
    <dgm:cxn modelId="{2A9DE24B-6163-480C-94DA-58FD8D8C6BCC}" srcId="{99F8875B-A092-4D92-829B-1BF6D3D83D2E}" destId="{68202B06-AE50-4E4C-B29C-4B45247E2113}" srcOrd="2" destOrd="0" parTransId="{ECB10D5C-F25F-4EB0-A680-084A2B0238CD}" sibTransId="{5CFBE9E0-BAD0-4734-8408-FD39259C4D09}"/>
    <dgm:cxn modelId="{8598484E-44BC-4BFD-AE1D-7E473E3AA58A}" type="presOf" srcId="{99F8875B-A092-4D92-829B-1BF6D3D83D2E}" destId="{92AC5881-BCC8-4AC8-8B40-546DB77BD55A}" srcOrd="0" destOrd="0" presId="urn:microsoft.com/office/officeart/2005/8/layout/chevron2"/>
    <dgm:cxn modelId="{5BD9DF4F-7144-4CB7-A70F-ACE2DF3A4FB4}" srcId="{296461EF-1422-4AFB-A595-C4AFAB26DA01}" destId="{99D927A4-A7BB-4928-8FBE-18EEC611CBB9}" srcOrd="0" destOrd="0" parTransId="{F3D826BD-4C34-4667-B847-75CD8EEBFDCC}" sibTransId="{20D5D89E-E649-490F-9A52-B9C1CF97404C}"/>
    <dgm:cxn modelId="{035F2D71-F4FE-44FF-9236-416292D2FC97}" srcId="{68202B06-AE50-4E4C-B29C-4B45247E2113}" destId="{82A10AF5-CBDB-4DAF-B13A-207E331E3B42}" srcOrd="0" destOrd="0" parTransId="{A7A2A4BD-7AC2-4474-8E8E-DBCB3DE022AE}" sibTransId="{1E997D5F-6441-4EA0-BA63-DF3A5104D781}"/>
    <dgm:cxn modelId="{7A3F5C51-885D-42AB-A78A-9E086AF4321E}" type="presOf" srcId="{915EE247-B7E3-4ACF-93C7-C7FDB503F6DF}" destId="{1CB5281A-D4E5-4EBC-9FE8-F642C47CB979}" srcOrd="0" destOrd="0" presId="urn:microsoft.com/office/officeart/2005/8/layout/chevron2"/>
    <dgm:cxn modelId="{F2A99673-D743-43A6-97C8-7131B1782450}" srcId="{5184CBE2-F086-4D92-B60A-4547877F98CF}" destId="{338FCAD5-5855-4553-B899-E46F603341D1}" srcOrd="0" destOrd="0" parTransId="{D79789E3-4A88-473A-B1A8-81350161E7F6}" sibTransId="{FE8016DE-9C46-4A3C-AEB6-056EAB73E7EF}"/>
    <dgm:cxn modelId="{31265354-A37D-402E-BE62-E5889A9A0495}" type="presOf" srcId="{5184CBE2-F086-4D92-B60A-4547877F98CF}" destId="{CE1A5153-5A11-47B8-896D-9655321466D6}" srcOrd="0" destOrd="0" presId="urn:microsoft.com/office/officeart/2005/8/layout/chevron2"/>
    <dgm:cxn modelId="{FA5EA875-9677-49D8-B04E-EEEC2B7F5B1A}" type="presOf" srcId="{338FCAD5-5855-4553-B899-E46F603341D1}" destId="{9DD2BA9A-1EDB-4946-BABD-AD8EE3A3AE9A}" srcOrd="0" destOrd="0" presId="urn:microsoft.com/office/officeart/2005/8/layout/chevron2"/>
    <dgm:cxn modelId="{3CF4FA98-5C7A-445F-8BAD-F32E775FB6EF}" type="presOf" srcId="{296461EF-1422-4AFB-A595-C4AFAB26DA01}" destId="{7C4401FD-B5B9-48E4-9585-B4305C24F447}" srcOrd="0" destOrd="0" presId="urn:microsoft.com/office/officeart/2005/8/layout/chevron2"/>
    <dgm:cxn modelId="{AD1763B4-8DC3-4A28-AD92-5F71DFC46E9F}" srcId="{68202B06-AE50-4E4C-B29C-4B45247E2113}" destId="{23596BC5-0B95-4D5E-99A6-0512CB7FE75E}" srcOrd="1" destOrd="0" parTransId="{A8BA0C0F-822A-4522-B89E-8B9B49F1D285}" sibTransId="{B15983DA-387F-407F-9F30-476DD98BA03B}"/>
    <dgm:cxn modelId="{D79028D6-5CCB-4052-89EC-ECB6759ACAA1}" type="presOf" srcId="{CC6F5989-7F80-4185-ABFA-310AAEF8D384}" destId="{9DD2BA9A-1EDB-4946-BABD-AD8EE3A3AE9A}" srcOrd="0" destOrd="1" presId="urn:microsoft.com/office/officeart/2005/8/layout/chevron2"/>
    <dgm:cxn modelId="{2CDD3CFB-2759-4870-8FEC-58FF9EADAD1B}" srcId="{B184EEFA-A2DD-48F0-A233-37D71E96ECCA}" destId="{915EE247-B7E3-4ACF-93C7-C7FDB503F6DF}" srcOrd="0" destOrd="0" parTransId="{14B2FE7A-8C78-4CAC-AE22-0EDBB85FEC3F}" sibTransId="{ED154D36-5910-45E0-B9A2-1ECFC58EC830}"/>
    <dgm:cxn modelId="{0A6D563A-8929-48E2-A6AD-5298EB8BB7D0}" type="presParOf" srcId="{92AC5881-BCC8-4AC8-8B40-546DB77BD55A}" destId="{CACA5DCB-D7AB-474C-9B5B-05079CD79A71}" srcOrd="0" destOrd="0" presId="urn:microsoft.com/office/officeart/2005/8/layout/chevron2"/>
    <dgm:cxn modelId="{DE8B0ACA-82C0-427D-ADD3-07957660B209}" type="presParOf" srcId="{CACA5DCB-D7AB-474C-9B5B-05079CD79A71}" destId="{3DCB2475-BD30-4DC9-A364-71139805BC19}" srcOrd="0" destOrd="0" presId="urn:microsoft.com/office/officeart/2005/8/layout/chevron2"/>
    <dgm:cxn modelId="{D9B4565C-05B8-4DC0-A115-89CD768BB587}" type="presParOf" srcId="{CACA5DCB-D7AB-474C-9B5B-05079CD79A71}" destId="{1CB5281A-D4E5-4EBC-9FE8-F642C47CB979}" srcOrd="1" destOrd="0" presId="urn:microsoft.com/office/officeart/2005/8/layout/chevron2"/>
    <dgm:cxn modelId="{E92B9ED2-3250-4F7A-9220-2FCACAD7FBBB}" type="presParOf" srcId="{92AC5881-BCC8-4AC8-8B40-546DB77BD55A}" destId="{FF79097D-1006-4D7C-92F4-9289C533AA03}" srcOrd="1" destOrd="0" presId="urn:microsoft.com/office/officeart/2005/8/layout/chevron2"/>
    <dgm:cxn modelId="{16959C6B-2C3E-4964-8B5C-0BAC18DBE6BD}" type="presParOf" srcId="{92AC5881-BCC8-4AC8-8B40-546DB77BD55A}" destId="{383E9727-CEC5-48A3-99E9-A34E0A59A25B}" srcOrd="2" destOrd="0" presId="urn:microsoft.com/office/officeart/2005/8/layout/chevron2"/>
    <dgm:cxn modelId="{868E7E53-BF82-4A59-A14D-89D71B350F7C}" type="presParOf" srcId="{383E9727-CEC5-48A3-99E9-A34E0A59A25B}" destId="{CE1A5153-5A11-47B8-896D-9655321466D6}" srcOrd="0" destOrd="0" presId="urn:microsoft.com/office/officeart/2005/8/layout/chevron2"/>
    <dgm:cxn modelId="{D90E7EE9-E341-416F-AFC4-8B224AA2DF4A}" type="presParOf" srcId="{383E9727-CEC5-48A3-99E9-A34E0A59A25B}" destId="{9DD2BA9A-1EDB-4946-BABD-AD8EE3A3AE9A}" srcOrd="1" destOrd="0" presId="urn:microsoft.com/office/officeart/2005/8/layout/chevron2"/>
    <dgm:cxn modelId="{783900C1-3690-490F-B7AE-B4F12838E828}" type="presParOf" srcId="{92AC5881-BCC8-4AC8-8B40-546DB77BD55A}" destId="{0D1F518E-39AF-440B-B393-BEE2389A6AE9}" srcOrd="3" destOrd="0" presId="urn:microsoft.com/office/officeart/2005/8/layout/chevron2"/>
    <dgm:cxn modelId="{DA0DE4B3-F5C7-4864-9A1E-B8702697953E}" type="presParOf" srcId="{92AC5881-BCC8-4AC8-8B40-546DB77BD55A}" destId="{F87411A9-76E9-4CE8-B852-754BBEE4598E}" srcOrd="4" destOrd="0" presId="urn:microsoft.com/office/officeart/2005/8/layout/chevron2"/>
    <dgm:cxn modelId="{0962A647-1C60-4D60-9194-148F56031765}" type="presParOf" srcId="{F87411A9-76E9-4CE8-B852-754BBEE4598E}" destId="{5C4022A6-9E87-4D16-9E99-B318DA68836B}" srcOrd="0" destOrd="0" presId="urn:microsoft.com/office/officeart/2005/8/layout/chevron2"/>
    <dgm:cxn modelId="{1B822774-9AE9-4C39-ACA1-BAEBA84D2AED}" type="presParOf" srcId="{F87411A9-76E9-4CE8-B852-754BBEE4598E}" destId="{E9183A10-CF4F-43D8-9C17-2D33102761F8}" srcOrd="1" destOrd="0" presId="urn:microsoft.com/office/officeart/2005/8/layout/chevron2"/>
    <dgm:cxn modelId="{EDAF9236-3F3B-46BC-A932-0A7B0FD63880}" type="presParOf" srcId="{92AC5881-BCC8-4AC8-8B40-546DB77BD55A}" destId="{A8A5A585-12B5-4EF0-878D-4F5436F7DEA4}" srcOrd="5" destOrd="0" presId="urn:microsoft.com/office/officeart/2005/8/layout/chevron2"/>
    <dgm:cxn modelId="{E254660F-D7DB-4AA2-977D-F044D8EC6EE8}" type="presParOf" srcId="{92AC5881-BCC8-4AC8-8B40-546DB77BD55A}" destId="{E0F723A6-5C82-4533-9B47-CBE13B6EAFEF}" srcOrd="6" destOrd="0" presId="urn:microsoft.com/office/officeart/2005/8/layout/chevron2"/>
    <dgm:cxn modelId="{A14DE301-C39A-4F74-89AF-AAE61D00E07A}" type="presParOf" srcId="{E0F723A6-5C82-4533-9B47-CBE13B6EAFEF}" destId="{7C4401FD-B5B9-48E4-9585-B4305C24F447}" srcOrd="0" destOrd="0" presId="urn:microsoft.com/office/officeart/2005/8/layout/chevron2"/>
    <dgm:cxn modelId="{6D8148AE-AE48-4FCA-A9E7-5986B41B90E0}" type="presParOf" srcId="{E0F723A6-5C82-4533-9B47-CBE13B6EAFEF}" destId="{97409265-1C16-4404-8EA8-CCB8587456D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3210BA2-6C45-4B02-94D1-8C2A4CB3006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78C8E9D-03FA-4ED0-AF19-83D3174C348C}">
      <dgm:prSet phldrT="[Text]"/>
      <dgm:spPr/>
      <dgm:t>
        <a:bodyPr/>
        <a:lstStyle/>
        <a:p>
          <a:r>
            <a:rPr lang="en-US" dirty="0"/>
            <a:t>O</a:t>
          </a:r>
        </a:p>
      </dgm:t>
    </dgm:pt>
    <dgm:pt modelId="{BA9C620F-19A6-4564-B24B-323A1D42C0CD}" type="parTrans" cxnId="{AC0CE4F7-C9D6-4DF5-A30B-F8D9F714943E}">
      <dgm:prSet/>
      <dgm:spPr/>
      <dgm:t>
        <a:bodyPr/>
        <a:lstStyle/>
        <a:p>
          <a:endParaRPr lang="en-US"/>
        </a:p>
      </dgm:t>
    </dgm:pt>
    <dgm:pt modelId="{B611C8F1-B19F-4AFD-AED8-E05ACD5DFC6E}" type="sibTrans" cxnId="{AC0CE4F7-C9D6-4DF5-A30B-F8D9F714943E}">
      <dgm:prSet/>
      <dgm:spPr/>
      <dgm:t>
        <a:bodyPr/>
        <a:lstStyle/>
        <a:p>
          <a:endParaRPr lang="en-US"/>
        </a:p>
      </dgm:t>
    </dgm:pt>
    <dgm:pt modelId="{0C80BD29-00DB-44B3-BFD2-5CAD2662E005}">
      <dgm:prSet phldrT="[Text]" custT="1"/>
      <dgm:spPr/>
      <dgm:t>
        <a:bodyPr/>
        <a:lstStyle/>
        <a:p>
          <a:r>
            <a:rPr lang="en-US" sz="3600" dirty="0"/>
            <a:t>Medial Epicondyle</a:t>
          </a:r>
        </a:p>
      </dgm:t>
    </dgm:pt>
    <dgm:pt modelId="{5F35ACE2-6F3A-4583-8F1E-EEFF1C7585C4}" type="parTrans" cxnId="{C6CD29E6-C6C5-4B10-8D82-2824B5417E2F}">
      <dgm:prSet/>
      <dgm:spPr/>
      <dgm:t>
        <a:bodyPr/>
        <a:lstStyle/>
        <a:p>
          <a:endParaRPr lang="en-US"/>
        </a:p>
      </dgm:t>
    </dgm:pt>
    <dgm:pt modelId="{4B3536E9-1D06-430E-A313-C2F02C0144DC}" type="sibTrans" cxnId="{C6CD29E6-C6C5-4B10-8D82-2824B5417E2F}">
      <dgm:prSet/>
      <dgm:spPr/>
      <dgm:t>
        <a:bodyPr/>
        <a:lstStyle/>
        <a:p>
          <a:endParaRPr lang="en-US"/>
        </a:p>
      </dgm:t>
    </dgm:pt>
    <dgm:pt modelId="{3808AC63-40A6-421B-A17A-60994744D9DB}">
      <dgm:prSet phldrT="[Text]"/>
      <dgm:spPr/>
      <dgm:t>
        <a:bodyPr/>
        <a:lstStyle/>
        <a:p>
          <a:r>
            <a:rPr lang="en-US" dirty="0"/>
            <a:t>I</a:t>
          </a:r>
        </a:p>
      </dgm:t>
    </dgm:pt>
    <dgm:pt modelId="{7584905F-17F5-4153-8481-F54B94C7DD9A}" type="parTrans" cxnId="{0F85C53E-97C3-42A4-B3F6-05DED4DADD92}">
      <dgm:prSet/>
      <dgm:spPr/>
      <dgm:t>
        <a:bodyPr/>
        <a:lstStyle/>
        <a:p>
          <a:endParaRPr lang="en-US"/>
        </a:p>
      </dgm:t>
    </dgm:pt>
    <dgm:pt modelId="{746F3508-1FC1-41DE-9F58-EC8D061A5EEE}" type="sibTrans" cxnId="{0F85C53E-97C3-42A4-B3F6-05DED4DADD92}">
      <dgm:prSet/>
      <dgm:spPr/>
      <dgm:t>
        <a:bodyPr/>
        <a:lstStyle/>
        <a:p>
          <a:endParaRPr lang="en-US"/>
        </a:p>
      </dgm:t>
    </dgm:pt>
    <dgm:pt modelId="{1751E74A-1618-4AF3-A715-912C60AFBCA2}">
      <dgm:prSet phldrT="[Text]" custT="1"/>
      <dgm:spPr/>
      <dgm:t>
        <a:bodyPr/>
        <a:lstStyle/>
        <a:p>
          <a:r>
            <a:rPr lang="en-US" sz="3600" dirty="0"/>
            <a:t>Base of 2</a:t>
          </a:r>
          <a:r>
            <a:rPr lang="en-US" sz="3600" baseline="30000" dirty="0"/>
            <a:t>nd</a:t>
          </a:r>
          <a:r>
            <a:rPr lang="en-US" sz="3600" dirty="0"/>
            <a:t> &amp; 3</a:t>
          </a:r>
          <a:r>
            <a:rPr lang="en-US" sz="3600" baseline="30000" dirty="0"/>
            <a:t>rd</a:t>
          </a:r>
          <a:r>
            <a:rPr lang="en-US" sz="3600" dirty="0"/>
            <a:t> </a:t>
          </a:r>
        </a:p>
      </dgm:t>
    </dgm:pt>
    <dgm:pt modelId="{56043B11-1841-46E9-B526-6C9613C0E534}" type="parTrans" cxnId="{EFCE2E1E-CD4A-4DEF-89E5-25A3C32338CC}">
      <dgm:prSet/>
      <dgm:spPr/>
      <dgm:t>
        <a:bodyPr/>
        <a:lstStyle/>
        <a:p>
          <a:endParaRPr lang="en-US"/>
        </a:p>
      </dgm:t>
    </dgm:pt>
    <dgm:pt modelId="{547F910D-7921-45D6-A91D-33D7E35EBB1F}" type="sibTrans" cxnId="{EFCE2E1E-CD4A-4DEF-89E5-25A3C32338CC}">
      <dgm:prSet/>
      <dgm:spPr/>
      <dgm:t>
        <a:bodyPr/>
        <a:lstStyle/>
        <a:p>
          <a:endParaRPr lang="en-US"/>
        </a:p>
      </dgm:t>
    </dgm:pt>
    <dgm:pt modelId="{8D4996C3-0A3E-4B93-BD3F-03383DBB30EA}">
      <dgm:prSet phldrT="[Text]"/>
      <dgm:spPr/>
      <dgm:t>
        <a:bodyPr/>
        <a:lstStyle/>
        <a:p>
          <a:r>
            <a:rPr lang="en-US" dirty="0"/>
            <a:t>A</a:t>
          </a:r>
        </a:p>
      </dgm:t>
    </dgm:pt>
    <dgm:pt modelId="{15B8F471-C748-4349-854C-CD1611F61ACC}" type="parTrans" cxnId="{08A80E4A-693B-4539-BE89-24867EAFA773}">
      <dgm:prSet/>
      <dgm:spPr/>
      <dgm:t>
        <a:bodyPr/>
        <a:lstStyle/>
        <a:p>
          <a:endParaRPr lang="en-US"/>
        </a:p>
      </dgm:t>
    </dgm:pt>
    <dgm:pt modelId="{FE460F3C-8758-4C3F-91A6-B34D75B437F8}" type="sibTrans" cxnId="{08A80E4A-693B-4539-BE89-24867EAFA773}">
      <dgm:prSet/>
      <dgm:spPr/>
      <dgm:t>
        <a:bodyPr/>
        <a:lstStyle/>
        <a:p>
          <a:endParaRPr lang="en-US"/>
        </a:p>
      </dgm:t>
    </dgm:pt>
    <dgm:pt modelId="{D2086B35-4E4E-4DAF-BD37-B26D080508A0}">
      <dgm:prSet phldrT="[Text]" custT="1"/>
      <dgm:spPr/>
      <dgm:t>
        <a:bodyPr/>
        <a:lstStyle/>
        <a:p>
          <a:r>
            <a:rPr lang="en-US" sz="3200" dirty="0"/>
            <a:t>Wrist Flexion</a:t>
          </a:r>
        </a:p>
      </dgm:t>
    </dgm:pt>
    <dgm:pt modelId="{D2CFE5A9-A471-4BD8-A845-36E7AD4AD89B}" type="parTrans" cxnId="{20F80A2D-45CE-42F9-9346-2A5B6975B62B}">
      <dgm:prSet/>
      <dgm:spPr/>
      <dgm:t>
        <a:bodyPr/>
        <a:lstStyle/>
        <a:p>
          <a:endParaRPr lang="en-US"/>
        </a:p>
      </dgm:t>
    </dgm:pt>
    <dgm:pt modelId="{E50750D3-42FC-4D79-AD6C-91E959AF9521}" type="sibTrans" cxnId="{20F80A2D-45CE-42F9-9346-2A5B6975B62B}">
      <dgm:prSet/>
      <dgm:spPr/>
      <dgm:t>
        <a:bodyPr/>
        <a:lstStyle/>
        <a:p>
          <a:endParaRPr lang="en-US"/>
        </a:p>
      </dgm:t>
    </dgm:pt>
    <dgm:pt modelId="{93B26D4F-2106-4D9F-96FE-F28EC9DA9BFB}">
      <dgm:prSet/>
      <dgm:spPr/>
      <dgm:t>
        <a:bodyPr/>
        <a:lstStyle/>
        <a:p>
          <a:r>
            <a:rPr lang="en-US" dirty="0"/>
            <a:t>N</a:t>
          </a:r>
        </a:p>
      </dgm:t>
    </dgm:pt>
    <dgm:pt modelId="{D1C8F5C4-4178-4DCB-A281-AED71EF992B7}" type="parTrans" cxnId="{7D48495A-A169-411E-AFBE-53C3E79FCAB6}">
      <dgm:prSet/>
      <dgm:spPr/>
    </dgm:pt>
    <dgm:pt modelId="{8EB6F79E-3667-4A42-97F4-2A1491114497}" type="sibTrans" cxnId="{7D48495A-A169-411E-AFBE-53C3E79FCAB6}">
      <dgm:prSet/>
      <dgm:spPr/>
    </dgm:pt>
    <dgm:pt modelId="{FFD93231-BDEC-4E9D-BC0D-45EAAFEC23D1}">
      <dgm:prSet custT="1"/>
      <dgm:spPr/>
      <dgm:t>
        <a:bodyPr/>
        <a:lstStyle/>
        <a:p>
          <a:r>
            <a:rPr lang="en-US" sz="3600" dirty="0"/>
            <a:t>Medial Nerve C6, C7</a:t>
          </a:r>
        </a:p>
      </dgm:t>
    </dgm:pt>
    <dgm:pt modelId="{491BDC99-47E2-4D9F-BE58-0C129F32978D}" type="parTrans" cxnId="{D0CB11B2-A060-413C-9F34-9E809011BAA8}">
      <dgm:prSet/>
      <dgm:spPr/>
    </dgm:pt>
    <dgm:pt modelId="{2CE41387-1E95-44EC-A4C8-6EF479DAB347}" type="sibTrans" cxnId="{D0CB11B2-A060-413C-9F34-9E809011BAA8}">
      <dgm:prSet/>
      <dgm:spPr/>
    </dgm:pt>
    <dgm:pt modelId="{CB66F000-A1CE-4A0F-A27C-A61248AC1C54}">
      <dgm:prSet phldrT="[Text]" custT="1"/>
      <dgm:spPr/>
      <dgm:t>
        <a:bodyPr/>
        <a:lstStyle/>
        <a:p>
          <a:r>
            <a:rPr lang="en-US" sz="3200" dirty="0"/>
            <a:t>Radial Deviation</a:t>
          </a:r>
        </a:p>
      </dgm:t>
    </dgm:pt>
    <dgm:pt modelId="{2A025E0A-49B5-4759-B0A8-79A766B460AC}" type="parTrans" cxnId="{55A76629-D93F-4206-9E42-E2C6CB86678C}">
      <dgm:prSet/>
      <dgm:spPr/>
    </dgm:pt>
    <dgm:pt modelId="{08F44CC5-0A89-4040-A460-D6D973D8310A}" type="sibTrans" cxnId="{55A76629-D93F-4206-9E42-E2C6CB86678C}">
      <dgm:prSet/>
      <dgm:spPr/>
    </dgm:pt>
    <dgm:pt modelId="{1067C927-CE3A-4052-A0A2-F05AA7E943F9}" type="pres">
      <dgm:prSet presAssocID="{43210BA2-6C45-4B02-94D1-8C2A4CB3006B}" presName="linearFlow" presStyleCnt="0">
        <dgm:presLayoutVars>
          <dgm:dir/>
          <dgm:animLvl val="lvl"/>
          <dgm:resizeHandles val="exact"/>
        </dgm:presLayoutVars>
      </dgm:prSet>
      <dgm:spPr/>
    </dgm:pt>
    <dgm:pt modelId="{75141714-AB19-475C-B963-B04F93158B71}" type="pres">
      <dgm:prSet presAssocID="{D78C8E9D-03FA-4ED0-AF19-83D3174C348C}" presName="composite" presStyleCnt="0"/>
      <dgm:spPr/>
    </dgm:pt>
    <dgm:pt modelId="{0CFD6764-69D7-4569-A951-C2109B47EB5E}" type="pres">
      <dgm:prSet presAssocID="{D78C8E9D-03FA-4ED0-AF19-83D3174C348C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AD3287EA-60E8-4926-9ED8-2E1734A1D758}" type="pres">
      <dgm:prSet presAssocID="{D78C8E9D-03FA-4ED0-AF19-83D3174C348C}" presName="descendantText" presStyleLbl="alignAcc1" presStyleIdx="0" presStyleCnt="4">
        <dgm:presLayoutVars>
          <dgm:bulletEnabled val="1"/>
        </dgm:presLayoutVars>
      </dgm:prSet>
      <dgm:spPr/>
    </dgm:pt>
    <dgm:pt modelId="{CA7FE3F0-D6B4-42D9-B4B9-CD22815991CD}" type="pres">
      <dgm:prSet presAssocID="{B611C8F1-B19F-4AFD-AED8-E05ACD5DFC6E}" presName="sp" presStyleCnt="0"/>
      <dgm:spPr/>
    </dgm:pt>
    <dgm:pt modelId="{38EEBA0E-6E97-4729-A40A-71709DFE2FA5}" type="pres">
      <dgm:prSet presAssocID="{3808AC63-40A6-421B-A17A-60994744D9DB}" presName="composite" presStyleCnt="0"/>
      <dgm:spPr/>
    </dgm:pt>
    <dgm:pt modelId="{19352F50-84F0-4630-9967-B191C81EE158}" type="pres">
      <dgm:prSet presAssocID="{3808AC63-40A6-421B-A17A-60994744D9DB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F2943C6A-A3E1-4712-A630-308F4BD3FB5A}" type="pres">
      <dgm:prSet presAssocID="{3808AC63-40A6-421B-A17A-60994744D9DB}" presName="descendantText" presStyleLbl="alignAcc1" presStyleIdx="1" presStyleCnt="4">
        <dgm:presLayoutVars>
          <dgm:bulletEnabled val="1"/>
        </dgm:presLayoutVars>
      </dgm:prSet>
      <dgm:spPr/>
    </dgm:pt>
    <dgm:pt modelId="{EB3904C6-5C7A-4CAA-B3CD-010D42FD50E3}" type="pres">
      <dgm:prSet presAssocID="{746F3508-1FC1-41DE-9F58-EC8D061A5EEE}" presName="sp" presStyleCnt="0"/>
      <dgm:spPr/>
    </dgm:pt>
    <dgm:pt modelId="{AA37AAEA-617D-4636-9B12-23A5ED06956F}" type="pres">
      <dgm:prSet presAssocID="{8D4996C3-0A3E-4B93-BD3F-03383DBB30EA}" presName="composite" presStyleCnt="0"/>
      <dgm:spPr/>
    </dgm:pt>
    <dgm:pt modelId="{2927FE28-4303-45AA-AE5D-59919106391E}" type="pres">
      <dgm:prSet presAssocID="{8D4996C3-0A3E-4B93-BD3F-03383DBB30EA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0E9590E0-BAC3-4814-B56F-5A2C6193AB36}" type="pres">
      <dgm:prSet presAssocID="{8D4996C3-0A3E-4B93-BD3F-03383DBB30EA}" presName="descendantText" presStyleLbl="alignAcc1" presStyleIdx="2" presStyleCnt="4" custScaleY="122639">
        <dgm:presLayoutVars>
          <dgm:bulletEnabled val="1"/>
        </dgm:presLayoutVars>
      </dgm:prSet>
      <dgm:spPr/>
    </dgm:pt>
    <dgm:pt modelId="{8E763C19-2953-4101-B9A8-64956ABD0A19}" type="pres">
      <dgm:prSet presAssocID="{FE460F3C-8758-4C3F-91A6-B34D75B437F8}" presName="sp" presStyleCnt="0"/>
      <dgm:spPr/>
    </dgm:pt>
    <dgm:pt modelId="{A0FD7B38-7043-4657-85E6-E4F82D066E4D}" type="pres">
      <dgm:prSet presAssocID="{93B26D4F-2106-4D9F-96FE-F28EC9DA9BFB}" presName="composite" presStyleCnt="0"/>
      <dgm:spPr/>
    </dgm:pt>
    <dgm:pt modelId="{6D4CC322-22F9-4571-BB93-4DCBA0E9DEFA}" type="pres">
      <dgm:prSet presAssocID="{93B26D4F-2106-4D9F-96FE-F28EC9DA9BFB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35915BE2-0B45-49B8-8BDA-A08567EFA6EF}" type="pres">
      <dgm:prSet presAssocID="{93B26D4F-2106-4D9F-96FE-F28EC9DA9BFB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EFCE2E1E-CD4A-4DEF-89E5-25A3C32338CC}" srcId="{3808AC63-40A6-421B-A17A-60994744D9DB}" destId="{1751E74A-1618-4AF3-A715-912C60AFBCA2}" srcOrd="0" destOrd="0" parTransId="{56043B11-1841-46E9-B526-6C9613C0E534}" sibTransId="{547F910D-7921-45D6-A91D-33D7E35EBB1F}"/>
    <dgm:cxn modelId="{3C3BF91E-5F35-4884-8CE7-D1BA7E3D63B1}" type="presOf" srcId="{1751E74A-1618-4AF3-A715-912C60AFBCA2}" destId="{F2943C6A-A3E1-4712-A630-308F4BD3FB5A}" srcOrd="0" destOrd="0" presId="urn:microsoft.com/office/officeart/2005/8/layout/chevron2"/>
    <dgm:cxn modelId="{55A76629-D93F-4206-9E42-E2C6CB86678C}" srcId="{8D4996C3-0A3E-4B93-BD3F-03383DBB30EA}" destId="{CB66F000-A1CE-4A0F-A27C-A61248AC1C54}" srcOrd="1" destOrd="0" parTransId="{2A025E0A-49B5-4759-B0A8-79A766B460AC}" sibTransId="{08F44CC5-0A89-4040-A460-D6D973D8310A}"/>
    <dgm:cxn modelId="{1509C229-F581-4373-A7B9-795BC58BC273}" type="presOf" srcId="{FFD93231-BDEC-4E9D-BC0D-45EAAFEC23D1}" destId="{35915BE2-0B45-49B8-8BDA-A08567EFA6EF}" srcOrd="0" destOrd="0" presId="urn:microsoft.com/office/officeart/2005/8/layout/chevron2"/>
    <dgm:cxn modelId="{92C73F2B-9AC3-4377-8424-5B8AB7AB1FA0}" type="presOf" srcId="{0C80BD29-00DB-44B3-BFD2-5CAD2662E005}" destId="{AD3287EA-60E8-4926-9ED8-2E1734A1D758}" srcOrd="0" destOrd="0" presId="urn:microsoft.com/office/officeart/2005/8/layout/chevron2"/>
    <dgm:cxn modelId="{20F80A2D-45CE-42F9-9346-2A5B6975B62B}" srcId="{8D4996C3-0A3E-4B93-BD3F-03383DBB30EA}" destId="{D2086B35-4E4E-4DAF-BD37-B26D080508A0}" srcOrd="0" destOrd="0" parTransId="{D2CFE5A9-A471-4BD8-A845-36E7AD4AD89B}" sibTransId="{E50750D3-42FC-4D79-AD6C-91E959AF9521}"/>
    <dgm:cxn modelId="{A3A6C534-801D-48C9-B670-CEFF0135CE0F}" type="presOf" srcId="{D78C8E9D-03FA-4ED0-AF19-83D3174C348C}" destId="{0CFD6764-69D7-4569-A951-C2109B47EB5E}" srcOrd="0" destOrd="0" presId="urn:microsoft.com/office/officeart/2005/8/layout/chevron2"/>
    <dgm:cxn modelId="{4F81B339-C1FD-4D22-9FCD-ECB2DF79CA16}" type="presOf" srcId="{8D4996C3-0A3E-4B93-BD3F-03383DBB30EA}" destId="{2927FE28-4303-45AA-AE5D-59919106391E}" srcOrd="0" destOrd="0" presId="urn:microsoft.com/office/officeart/2005/8/layout/chevron2"/>
    <dgm:cxn modelId="{0F85C53E-97C3-42A4-B3F6-05DED4DADD92}" srcId="{43210BA2-6C45-4B02-94D1-8C2A4CB3006B}" destId="{3808AC63-40A6-421B-A17A-60994744D9DB}" srcOrd="1" destOrd="0" parTransId="{7584905F-17F5-4153-8481-F54B94C7DD9A}" sibTransId="{746F3508-1FC1-41DE-9F58-EC8D061A5EEE}"/>
    <dgm:cxn modelId="{16E2F048-FA4E-4E91-9DC3-FDB557622435}" type="presOf" srcId="{CB66F000-A1CE-4A0F-A27C-A61248AC1C54}" destId="{0E9590E0-BAC3-4814-B56F-5A2C6193AB36}" srcOrd="0" destOrd="1" presId="urn:microsoft.com/office/officeart/2005/8/layout/chevron2"/>
    <dgm:cxn modelId="{08A80E4A-693B-4539-BE89-24867EAFA773}" srcId="{43210BA2-6C45-4B02-94D1-8C2A4CB3006B}" destId="{8D4996C3-0A3E-4B93-BD3F-03383DBB30EA}" srcOrd="2" destOrd="0" parTransId="{15B8F471-C748-4349-854C-CD1611F61ACC}" sibTransId="{FE460F3C-8758-4C3F-91A6-B34D75B437F8}"/>
    <dgm:cxn modelId="{DF08DD51-2A22-4F9C-9092-F7C2EDBC6E3C}" type="presOf" srcId="{3808AC63-40A6-421B-A17A-60994744D9DB}" destId="{19352F50-84F0-4630-9967-B191C81EE158}" srcOrd="0" destOrd="0" presId="urn:microsoft.com/office/officeart/2005/8/layout/chevron2"/>
    <dgm:cxn modelId="{7D48495A-A169-411E-AFBE-53C3E79FCAB6}" srcId="{43210BA2-6C45-4B02-94D1-8C2A4CB3006B}" destId="{93B26D4F-2106-4D9F-96FE-F28EC9DA9BFB}" srcOrd="3" destOrd="0" parTransId="{D1C8F5C4-4178-4DCB-A281-AED71EF992B7}" sibTransId="{8EB6F79E-3667-4A42-97F4-2A1491114497}"/>
    <dgm:cxn modelId="{D0CB11B2-A060-413C-9F34-9E809011BAA8}" srcId="{93B26D4F-2106-4D9F-96FE-F28EC9DA9BFB}" destId="{FFD93231-BDEC-4E9D-BC0D-45EAAFEC23D1}" srcOrd="0" destOrd="0" parTransId="{491BDC99-47E2-4D9F-BE58-0C129F32978D}" sibTransId="{2CE41387-1E95-44EC-A4C8-6EF479DAB347}"/>
    <dgm:cxn modelId="{6BDBCCBD-D5FF-446D-91F8-A2B6F69107CF}" type="presOf" srcId="{D2086B35-4E4E-4DAF-BD37-B26D080508A0}" destId="{0E9590E0-BAC3-4814-B56F-5A2C6193AB36}" srcOrd="0" destOrd="0" presId="urn:microsoft.com/office/officeart/2005/8/layout/chevron2"/>
    <dgm:cxn modelId="{A10F5AC9-6B3D-4541-BFF2-AEA98A634C78}" type="presOf" srcId="{93B26D4F-2106-4D9F-96FE-F28EC9DA9BFB}" destId="{6D4CC322-22F9-4571-BB93-4DCBA0E9DEFA}" srcOrd="0" destOrd="0" presId="urn:microsoft.com/office/officeart/2005/8/layout/chevron2"/>
    <dgm:cxn modelId="{C6CD29E6-C6C5-4B10-8D82-2824B5417E2F}" srcId="{D78C8E9D-03FA-4ED0-AF19-83D3174C348C}" destId="{0C80BD29-00DB-44B3-BFD2-5CAD2662E005}" srcOrd="0" destOrd="0" parTransId="{5F35ACE2-6F3A-4583-8F1E-EEFF1C7585C4}" sibTransId="{4B3536E9-1D06-430E-A313-C2F02C0144DC}"/>
    <dgm:cxn modelId="{2526B2EE-5CA9-4882-82AC-1DA6E9269904}" type="presOf" srcId="{43210BA2-6C45-4B02-94D1-8C2A4CB3006B}" destId="{1067C927-CE3A-4052-A0A2-F05AA7E943F9}" srcOrd="0" destOrd="0" presId="urn:microsoft.com/office/officeart/2005/8/layout/chevron2"/>
    <dgm:cxn modelId="{AC0CE4F7-C9D6-4DF5-A30B-F8D9F714943E}" srcId="{43210BA2-6C45-4B02-94D1-8C2A4CB3006B}" destId="{D78C8E9D-03FA-4ED0-AF19-83D3174C348C}" srcOrd="0" destOrd="0" parTransId="{BA9C620F-19A6-4564-B24B-323A1D42C0CD}" sibTransId="{B611C8F1-B19F-4AFD-AED8-E05ACD5DFC6E}"/>
    <dgm:cxn modelId="{B32EDD13-0523-4157-ABFF-67606DFF6910}" type="presParOf" srcId="{1067C927-CE3A-4052-A0A2-F05AA7E943F9}" destId="{75141714-AB19-475C-B963-B04F93158B71}" srcOrd="0" destOrd="0" presId="urn:microsoft.com/office/officeart/2005/8/layout/chevron2"/>
    <dgm:cxn modelId="{8CF642A1-764F-4000-8C50-E0DA9C94DC29}" type="presParOf" srcId="{75141714-AB19-475C-B963-B04F93158B71}" destId="{0CFD6764-69D7-4569-A951-C2109B47EB5E}" srcOrd="0" destOrd="0" presId="urn:microsoft.com/office/officeart/2005/8/layout/chevron2"/>
    <dgm:cxn modelId="{55384B99-CC69-44A3-81D6-270E64A5D4F4}" type="presParOf" srcId="{75141714-AB19-475C-B963-B04F93158B71}" destId="{AD3287EA-60E8-4926-9ED8-2E1734A1D758}" srcOrd="1" destOrd="0" presId="urn:microsoft.com/office/officeart/2005/8/layout/chevron2"/>
    <dgm:cxn modelId="{56330D8A-C1C0-470A-AEBB-25772F2290B4}" type="presParOf" srcId="{1067C927-CE3A-4052-A0A2-F05AA7E943F9}" destId="{CA7FE3F0-D6B4-42D9-B4B9-CD22815991CD}" srcOrd="1" destOrd="0" presId="urn:microsoft.com/office/officeart/2005/8/layout/chevron2"/>
    <dgm:cxn modelId="{48BC2A3D-82DA-4C1A-B19D-79229F822B8B}" type="presParOf" srcId="{1067C927-CE3A-4052-A0A2-F05AA7E943F9}" destId="{38EEBA0E-6E97-4729-A40A-71709DFE2FA5}" srcOrd="2" destOrd="0" presId="urn:microsoft.com/office/officeart/2005/8/layout/chevron2"/>
    <dgm:cxn modelId="{C17A1B2F-3DB3-4CF5-BAE5-EBAA0E07D539}" type="presParOf" srcId="{38EEBA0E-6E97-4729-A40A-71709DFE2FA5}" destId="{19352F50-84F0-4630-9967-B191C81EE158}" srcOrd="0" destOrd="0" presId="urn:microsoft.com/office/officeart/2005/8/layout/chevron2"/>
    <dgm:cxn modelId="{11DD189B-AAAB-4B64-9FAC-38B688B7F323}" type="presParOf" srcId="{38EEBA0E-6E97-4729-A40A-71709DFE2FA5}" destId="{F2943C6A-A3E1-4712-A630-308F4BD3FB5A}" srcOrd="1" destOrd="0" presId="urn:microsoft.com/office/officeart/2005/8/layout/chevron2"/>
    <dgm:cxn modelId="{6605CA25-732E-4DEF-9F4D-DAAF0D5BC162}" type="presParOf" srcId="{1067C927-CE3A-4052-A0A2-F05AA7E943F9}" destId="{EB3904C6-5C7A-4CAA-B3CD-010D42FD50E3}" srcOrd="3" destOrd="0" presId="urn:microsoft.com/office/officeart/2005/8/layout/chevron2"/>
    <dgm:cxn modelId="{66BBCCE7-4080-4E65-BB6C-D091A200E4A1}" type="presParOf" srcId="{1067C927-CE3A-4052-A0A2-F05AA7E943F9}" destId="{AA37AAEA-617D-4636-9B12-23A5ED06956F}" srcOrd="4" destOrd="0" presId="urn:microsoft.com/office/officeart/2005/8/layout/chevron2"/>
    <dgm:cxn modelId="{708E06A6-361A-4FE4-BCE9-46C9ACA8097E}" type="presParOf" srcId="{AA37AAEA-617D-4636-9B12-23A5ED06956F}" destId="{2927FE28-4303-45AA-AE5D-59919106391E}" srcOrd="0" destOrd="0" presId="urn:microsoft.com/office/officeart/2005/8/layout/chevron2"/>
    <dgm:cxn modelId="{E2159086-2409-4EBA-8916-F1D757827C80}" type="presParOf" srcId="{AA37AAEA-617D-4636-9B12-23A5ED06956F}" destId="{0E9590E0-BAC3-4814-B56F-5A2C6193AB36}" srcOrd="1" destOrd="0" presId="urn:microsoft.com/office/officeart/2005/8/layout/chevron2"/>
    <dgm:cxn modelId="{29BA953A-C322-4B43-888A-020DD1EA59B0}" type="presParOf" srcId="{1067C927-CE3A-4052-A0A2-F05AA7E943F9}" destId="{8E763C19-2953-4101-B9A8-64956ABD0A19}" srcOrd="5" destOrd="0" presId="urn:microsoft.com/office/officeart/2005/8/layout/chevron2"/>
    <dgm:cxn modelId="{2A44D6BD-8923-41A8-9693-077B64CFBC95}" type="presParOf" srcId="{1067C927-CE3A-4052-A0A2-F05AA7E943F9}" destId="{A0FD7B38-7043-4657-85E6-E4F82D066E4D}" srcOrd="6" destOrd="0" presId="urn:microsoft.com/office/officeart/2005/8/layout/chevron2"/>
    <dgm:cxn modelId="{5680C6D1-8FF7-4C90-B9D8-122BCDCBA188}" type="presParOf" srcId="{A0FD7B38-7043-4657-85E6-E4F82D066E4D}" destId="{6D4CC322-22F9-4571-BB93-4DCBA0E9DEFA}" srcOrd="0" destOrd="0" presId="urn:microsoft.com/office/officeart/2005/8/layout/chevron2"/>
    <dgm:cxn modelId="{C008A6F3-D476-4558-8D19-FA836A0981F4}" type="presParOf" srcId="{A0FD7B38-7043-4657-85E6-E4F82D066E4D}" destId="{35915BE2-0B45-49B8-8BDA-A08567EFA6E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2250025-1B6A-4341-92D4-D97AD977862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A459850-6E56-4250-83D5-99D78C36A7DC}">
      <dgm:prSet phldrT="[Text]"/>
      <dgm:spPr/>
      <dgm:t>
        <a:bodyPr/>
        <a:lstStyle/>
        <a:p>
          <a:r>
            <a:rPr lang="en-US" dirty="0"/>
            <a:t>O</a:t>
          </a:r>
        </a:p>
      </dgm:t>
    </dgm:pt>
    <dgm:pt modelId="{28EEC567-374C-4C5E-B4E1-09DBAD43B94A}" type="parTrans" cxnId="{098DEE74-D02A-4464-B26D-2E3ABAF4B103}">
      <dgm:prSet/>
      <dgm:spPr/>
      <dgm:t>
        <a:bodyPr/>
        <a:lstStyle/>
        <a:p>
          <a:endParaRPr lang="en-US"/>
        </a:p>
      </dgm:t>
    </dgm:pt>
    <dgm:pt modelId="{C6E52FDD-CF09-45A3-8323-095F9EF20CE2}" type="sibTrans" cxnId="{098DEE74-D02A-4464-B26D-2E3ABAF4B103}">
      <dgm:prSet/>
      <dgm:spPr/>
      <dgm:t>
        <a:bodyPr/>
        <a:lstStyle/>
        <a:p>
          <a:endParaRPr lang="en-US"/>
        </a:p>
      </dgm:t>
    </dgm:pt>
    <dgm:pt modelId="{92C3E047-8781-4DCF-AD10-0E6B146E9E9C}">
      <dgm:prSet phldrT="[Text]"/>
      <dgm:spPr/>
      <dgm:t>
        <a:bodyPr/>
        <a:lstStyle/>
        <a:p>
          <a:r>
            <a:rPr lang="en-US" dirty="0"/>
            <a:t>Medial Epicondyle</a:t>
          </a:r>
        </a:p>
      </dgm:t>
    </dgm:pt>
    <dgm:pt modelId="{0DE10B0B-80EF-4FE2-93CB-6B3A5BC9F5C9}" type="parTrans" cxnId="{9620359D-FC1E-403E-A1B3-86144472B169}">
      <dgm:prSet/>
      <dgm:spPr/>
      <dgm:t>
        <a:bodyPr/>
        <a:lstStyle/>
        <a:p>
          <a:endParaRPr lang="en-US"/>
        </a:p>
      </dgm:t>
    </dgm:pt>
    <dgm:pt modelId="{76FA25BB-9BED-49FD-80BD-598F3C27A790}" type="sibTrans" cxnId="{9620359D-FC1E-403E-A1B3-86144472B169}">
      <dgm:prSet/>
      <dgm:spPr/>
      <dgm:t>
        <a:bodyPr/>
        <a:lstStyle/>
        <a:p>
          <a:endParaRPr lang="en-US"/>
        </a:p>
      </dgm:t>
    </dgm:pt>
    <dgm:pt modelId="{85240558-A048-4CC3-8111-1D1EDE1D63CB}">
      <dgm:prSet phldrT="[Text]"/>
      <dgm:spPr/>
      <dgm:t>
        <a:bodyPr/>
        <a:lstStyle/>
        <a:p>
          <a:r>
            <a:rPr lang="en-US" dirty="0"/>
            <a:t>I</a:t>
          </a:r>
        </a:p>
      </dgm:t>
    </dgm:pt>
    <dgm:pt modelId="{040E8154-09FB-42BE-AB9D-16E57BF89E9D}" type="parTrans" cxnId="{AF3156EA-1914-415A-ADDA-29D4526F24BB}">
      <dgm:prSet/>
      <dgm:spPr/>
      <dgm:t>
        <a:bodyPr/>
        <a:lstStyle/>
        <a:p>
          <a:endParaRPr lang="en-US"/>
        </a:p>
      </dgm:t>
    </dgm:pt>
    <dgm:pt modelId="{98BC3FA4-1715-4A87-A43A-BCBD03C4AD4C}" type="sibTrans" cxnId="{AF3156EA-1914-415A-ADDA-29D4526F24BB}">
      <dgm:prSet/>
      <dgm:spPr/>
      <dgm:t>
        <a:bodyPr/>
        <a:lstStyle/>
        <a:p>
          <a:endParaRPr lang="en-US"/>
        </a:p>
      </dgm:t>
    </dgm:pt>
    <dgm:pt modelId="{4262B466-B7D4-462A-9C1F-C71385CAD31B}">
      <dgm:prSet phldrT="[Text]"/>
      <dgm:spPr/>
      <dgm:t>
        <a:bodyPr/>
        <a:lstStyle/>
        <a:p>
          <a:r>
            <a:rPr lang="en-US" dirty="0"/>
            <a:t>Palmar Fascia</a:t>
          </a:r>
        </a:p>
      </dgm:t>
    </dgm:pt>
    <dgm:pt modelId="{AD8BB244-F284-4596-BB2C-10EB50E299EF}" type="parTrans" cxnId="{E5DF3011-A528-44D2-8846-AE04A6319D29}">
      <dgm:prSet/>
      <dgm:spPr/>
      <dgm:t>
        <a:bodyPr/>
        <a:lstStyle/>
        <a:p>
          <a:endParaRPr lang="en-US"/>
        </a:p>
      </dgm:t>
    </dgm:pt>
    <dgm:pt modelId="{2AB5EA93-F990-43AF-B60F-B8C3EBC4D44C}" type="sibTrans" cxnId="{E5DF3011-A528-44D2-8846-AE04A6319D29}">
      <dgm:prSet/>
      <dgm:spPr/>
      <dgm:t>
        <a:bodyPr/>
        <a:lstStyle/>
        <a:p>
          <a:endParaRPr lang="en-US"/>
        </a:p>
      </dgm:t>
    </dgm:pt>
    <dgm:pt modelId="{70268981-E543-46DD-9B27-19D751377F07}">
      <dgm:prSet phldrT="[Text]"/>
      <dgm:spPr/>
      <dgm:t>
        <a:bodyPr/>
        <a:lstStyle/>
        <a:p>
          <a:r>
            <a:rPr lang="en-US" dirty="0"/>
            <a:t>A</a:t>
          </a:r>
        </a:p>
      </dgm:t>
    </dgm:pt>
    <dgm:pt modelId="{C3AC1F74-4FC4-449F-B3EF-FA5570EADCAF}" type="parTrans" cxnId="{4573D3B4-A99D-4FB8-B415-73CA727B7773}">
      <dgm:prSet/>
      <dgm:spPr/>
      <dgm:t>
        <a:bodyPr/>
        <a:lstStyle/>
        <a:p>
          <a:endParaRPr lang="en-US"/>
        </a:p>
      </dgm:t>
    </dgm:pt>
    <dgm:pt modelId="{3710AD51-3B31-43BC-9AAC-2EED6A845A37}" type="sibTrans" cxnId="{4573D3B4-A99D-4FB8-B415-73CA727B7773}">
      <dgm:prSet/>
      <dgm:spPr/>
      <dgm:t>
        <a:bodyPr/>
        <a:lstStyle/>
        <a:p>
          <a:endParaRPr lang="en-US"/>
        </a:p>
      </dgm:t>
    </dgm:pt>
    <dgm:pt modelId="{3A463D7C-9EB9-4EFE-B85A-E19CA86612C7}">
      <dgm:prSet phldrT="[Text]"/>
      <dgm:spPr/>
      <dgm:t>
        <a:bodyPr/>
        <a:lstStyle/>
        <a:p>
          <a:r>
            <a:rPr lang="en-US" dirty="0"/>
            <a:t>Assistive in Wrist Flexion</a:t>
          </a:r>
        </a:p>
      </dgm:t>
    </dgm:pt>
    <dgm:pt modelId="{8EAB1581-3D72-4854-AF8D-CD8D0C85701B}" type="parTrans" cxnId="{3361CDD5-9951-4BDD-9C63-CDFD5BD78C0D}">
      <dgm:prSet/>
      <dgm:spPr/>
      <dgm:t>
        <a:bodyPr/>
        <a:lstStyle/>
        <a:p>
          <a:endParaRPr lang="en-US"/>
        </a:p>
      </dgm:t>
    </dgm:pt>
    <dgm:pt modelId="{77BADB14-DB65-484F-8F11-37B25874A970}" type="sibTrans" cxnId="{3361CDD5-9951-4BDD-9C63-CDFD5BD78C0D}">
      <dgm:prSet/>
      <dgm:spPr/>
      <dgm:t>
        <a:bodyPr/>
        <a:lstStyle/>
        <a:p>
          <a:endParaRPr lang="en-US"/>
        </a:p>
      </dgm:t>
    </dgm:pt>
    <dgm:pt modelId="{7701A81C-E09C-4D46-8108-030855EFF6A5}">
      <dgm:prSet/>
      <dgm:spPr/>
      <dgm:t>
        <a:bodyPr/>
        <a:lstStyle/>
        <a:p>
          <a:r>
            <a:rPr lang="en-US" dirty="0"/>
            <a:t>N</a:t>
          </a:r>
        </a:p>
      </dgm:t>
    </dgm:pt>
    <dgm:pt modelId="{C44A0B73-7333-40D0-9870-397ADB3E9C80}" type="parTrans" cxnId="{74A04530-D928-45FD-AD6E-8FC94523F133}">
      <dgm:prSet/>
      <dgm:spPr/>
      <dgm:t>
        <a:bodyPr/>
        <a:lstStyle/>
        <a:p>
          <a:endParaRPr lang="en-US"/>
        </a:p>
      </dgm:t>
    </dgm:pt>
    <dgm:pt modelId="{3343694B-A22E-4133-8F78-78846943F03F}" type="sibTrans" cxnId="{74A04530-D928-45FD-AD6E-8FC94523F133}">
      <dgm:prSet/>
      <dgm:spPr/>
      <dgm:t>
        <a:bodyPr/>
        <a:lstStyle/>
        <a:p>
          <a:endParaRPr lang="en-US"/>
        </a:p>
      </dgm:t>
    </dgm:pt>
    <dgm:pt modelId="{E874A41F-EE76-4C5E-9CDA-AF138152BB18}">
      <dgm:prSet/>
      <dgm:spPr/>
      <dgm:t>
        <a:bodyPr/>
        <a:lstStyle/>
        <a:p>
          <a:r>
            <a:rPr lang="en-US" dirty="0"/>
            <a:t>Median Nerve (c6,c7)</a:t>
          </a:r>
        </a:p>
      </dgm:t>
    </dgm:pt>
    <dgm:pt modelId="{4D3FC55F-0974-4ADF-8497-C7B09D89B7BD}" type="parTrans" cxnId="{63C40EEA-2E92-4FE5-9F93-7AE31ACDCC6F}">
      <dgm:prSet/>
      <dgm:spPr/>
      <dgm:t>
        <a:bodyPr/>
        <a:lstStyle/>
        <a:p>
          <a:endParaRPr lang="en-US"/>
        </a:p>
      </dgm:t>
    </dgm:pt>
    <dgm:pt modelId="{BEF08273-FE62-4DFE-A1B1-F8AF500E88B4}" type="sibTrans" cxnId="{63C40EEA-2E92-4FE5-9F93-7AE31ACDCC6F}">
      <dgm:prSet/>
      <dgm:spPr/>
      <dgm:t>
        <a:bodyPr/>
        <a:lstStyle/>
        <a:p>
          <a:endParaRPr lang="en-US"/>
        </a:p>
      </dgm:t>
    </dgm:pt>
    <dgm:pt modelId="{6E86CE56-22F8-4B7F-86A8-F7A7F06FC0D9}" type="pres">
      <dgm:prSet presAssocID="{D2250025-1B6A-4341-92D4-D97AD9778625}" presName="linearFlow" presStyleCnt="0">
        <dgm:presLayoutVars>
          <dgm:dir/>
          <dgm:animLvl val="lvl"/>
          <dgm:resizeHandles val="exact"/>
        </dgm:presLayoutVars>
      </dgm:prSet>
      <dgm:spPr/>
    </dgm:pt>
    <dgm:pt modelId="{45F0AC2A-DE65-490B-B7AD-33B33D675E2F}" type="pres">
      <dgm:prSet presAssocID="{9A459850-6E56-4250-83D5-99D78C36A7DC}" presName="composite" presStyleCnt="0"/>
      <dgm:spPr/>
    </dgm:pt>
    <dgm:pt modelId="{1B685BCE-113C-428C-B5EF-D6657A3F06E0}" type="pres">
      <dgm:prSet presAssocID="{9A459850-6E56-4250-83D5-99D78C36A7DC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EB703CD9-9BDB-459F-A98D-BC6B18D7CD0A}" type="pres">
      <dgm:prSet presAssocID="{9A459850-6E56-4250-83D5-99D78C36A7DC}" presName="descendantText" presStyleLbl="alignAcc1" presStyleIdx="0" presStyleCnt="4">
        <dgm:presLayoutVars>
          <dgm:bulletEnabled val="1"/>
        </dgm:presLayoutVars>
      </dgm:prSet>
      <dgm:spPr/>
    </dgm:pt>
    <dgm:pt modelId="{9F4A40CF-5750-410E-A65D-A9F7CB50A0C5}" type="pres">
      <dgm:prSet presAssocID="{C6E52FDD-CF09-45A3-8323-095F9EF20CE2}" presName="sp" presStyleCnt="0"/>
      <dgm:spPr/>
    </dgm:pt>
    <dgm:pt modelId="{17D40BE3-B281-4219-8466-334183B8C272}" type="pres">
      <dgm:prSet presAssocID="{85240558-A048-4CC3-8111-1D1EDE1D63CB}" presName="composite" presStyleCnt="0"/>
      <dgm:spPr/>
    </dgm:pt>
    <dgm:pt modelId="{600A0499-412D-42A8-BA12-AD156CB6F172}" type="pres">
      <dgm:prSet presAssocID="{85240558-A048-4CC3-8111-1D1EDE1D63CB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A9F408BA-8717-403C-9A12-303B779B2A5C}" type="pres">
      <dgm:prSet presAssocID="{85240558-A048-4CC3-8111-1D1EDE1D63CB}" presName="descendantText" presStyleLbl="alignAcc1" presStyleIdx="1" presStyleCnt="4">
        <dgm:presLayoutVars>
          <dgm:bulletEnabled val="1"/>
        </dgm:presLayoutVars>
      </dgm:prSet>
      <dgm:spPr/>
    </dgm:pt>
    <dgm:pt modelId="{24F13DAE-F900-4B4D-BFF3-17126DB78CEA}" type="pres">
      <dgm:prSet presAssocID="{98BC3FA4-1715-4A87-A43A-BCBD03C4AD4C}" presName="sp" presStyleCnt="0"/>
      <dgm:spPr/>
    </dgm:pt>
    <dgm:pt modelId="{7B60E9AB-74D6-4DD5-B7FA-8D0675AC6C51}" type="pres">
      <dgm:prSet presAssocID="{70268981-E543-46DD-9B27-19D751377F07}" presName="composite" presStyleCnt="0"/>
      <dgm:spPr/>
    </dgm:pt>
    <dgm:pt modelId="{F2281552-8E64-4120-9C1C-65BFBA1AA312}" type="pres">
      <dgm:prSet presAssocID="{70268981-E543-46DD-9B27-19D751377F07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FE74CDD3-8852-4930-9B38-8DCD0D29121B}" type="pres">
      <dgm:prSet presAssocID="{70268981-E543-46DD-9B27-19D751377F07}" presName="descendantText" presStyleLbl="alignAcc1" presStyleIdx="2" presStyleCnt="4">
        <dgm:presLayoutVars>
          <dgm:bulletEnabled val="1"/>
        </dgm:presLayoutVars>
      </dgm:prSet>
      <dgm:spPr/>
    </dgm:pt>
    <dgm:pt modelId="{5A684893-FFA3-4FA2-9616-F247BBBBF067}" type="pres">
      <dgm:prSet presAssocID="{3710AD51-3B31-43BC-9AAC-2EED6A845A37}" presName="sp" presStyleCnt="0"/>
      <dgm:spPr/>
    </dgm:pt>
    <dgm:pt modelId="{9D549818-E308-4631-8FA3-D7E3005252E3}" type="pres">
      <dgm:prSet presAssocID="{7701A81C-E09C-4D46-8108-030855EFF6A5}" presName="composite" presStyleCnt="0"/>
      <dgm:spPr/>
    </dgm:pt>
    <dgm:pt modelId="{FAA33C2D-28B9-47CB-A937-23CDB3E1D191}" type="pres">
      <dgm:prSet presAssocID="{7701A81C-E09C-4D46-8108-030855EFF6A5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20837CD8-443B-44A9-80CF-292DC6E985B8}" type="pres">
      <dgm:prSet presAssocID="{7701A81C-E09C-4D46-8108-030855EFF6A5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E5DF3011-A528-44D2-8846-AE04A6319D29}" srcId="{85240558-A048-4CC3-8111-1D1EDE1D63CB}" destId="{4262B466-B7D4-462A-9C1F-C71385CAD31B}" srcOrd="0" destOrd="0" parTransId="{AD8BB244-F284-4596-BB2C-10EB50E299EF}" sibTransId="{2AB5EA93-F990-43AF-B60F-B8C3EBC4D44C}"/>
    <dgm:cxn modelId="{F475BC14-36F4-4FF0-AFEF-EFB4ECA2A674}" type="presOf" srcId="{7701A81C-E09C-4D46-8108-030855EFF6A5}" destId="{FAA33C2D-28B9-47CB-A937-23CDB3E1D191}" srcOrd="0" destOrd="0" presId="urn:microsoft.com/office/officeart/2005/8/layout/chevron2"/>
    <dgm:cxn modelId="{74A04530-D928-45FD-AD6E-8FC94523F133}" srcId="{D2250025-1B6A-4341-92D4-D97AD9778625}" destId="{7701A81C-E09C-4D46-8108-030855EFF6A5}" srcOrd="3" destOrd="0" parTransId="{C44A0B73-7333-40D0-9870-397ADB3E9C80}" sibTransId="{3343694B-A22E-4133-8F78-78846943F03F}"/>
    <dgm:cxn modelId="{CF6CFA40-4F53-47AB-95CF-A72951D9EB31}" type="presOf" srcId="{85240558-A048-4CC3-8111-1D1EDE1D63CB}" destId="{600A0499-412D-42A8-BA12-AD156CB6F172}" srcOrd="0" destOrd="0" presId="urn:microsoft.com/office/officeart/2005/8/layout/chevron2"/>
    <dgm:cxn modelId="{A622C950-AD2F-49DA-B706-A2DFA84A2AD3}" type="presOf" srcId="{92C3E047-8781-4DCF-AD10-0E6B146E9E9C}" destId="{EB703CD9-9BDB-459F-A98D-BC6B18D7CD0A}" srcOrd="0" destOrd="0" presId="urn:microsoft.com/office/officeart/2005/8/layout/chevron2"/>
    <dgm:cxn modelId="{098DEE74-D02A-4464-B26D-2E3ABAF4B103}" srcId="{D2250025-1B6A-4341-92D4-D97AD9778625}" destId="{9A459850-6E56-4250-83D5-99D78C36A7DC}" srcOrd="0" destOrd="0" parTransId="{28EEC567-374C-4C5E-B4E1-09DBAD43B94A}" sibTransId="{C6E52FDD-CF09-45A3-8323-095F9EF20CE2}"/>
    <dgm:cxn modelId="{569C9C76-1388-4438-9552-7058CB0088D7}" type="presOf" srcId="{D2250025-1B6A-4341-92D4-D97AD9778625}" destId="{6E86CE56-22F8-4B7F-86A8-F7A7F06FC0D9}" srcOrd="0" destOrd="0" presId="urn:microsoft.com/office/officeart/2005/8/layout/chevron2"/>
    <dgm:cxn modelId="{4F60C28D-1EEE-49A9-9D38-ECD7102F43D7}" type="presOf" srcId="{3A463D7C-9EB9-4EFE-B85A-E19CA86612C7}" destId="{FE74CDD3-8852-4930-9B38-8DCD0D29121B}" srcOrd="0" destOrd="0" presId="urn:microsoft.com/office/officeart/2005/8/layout/chevron2"/>
    <dgm:cxn modelId="{9620359D-FC1E-403E-A1B3-86144472B169}" srcId="{9A459850-6E56-4250-83D5-99D78C36A7DC}" destId="{92C3E047-8781-4DCF-AD10-0E6B146E9E9C}" srcOrd="0" destOrd="0" parTransId="{0DE10B0B-80EF-4FE2-93CB-6B3A5BC9F5C9}" sibTransId="{76FA25BB-9BED-49FD-80BD-598F3C27A790}"/>
    <dgm:cxn modelId="{4573D3B4-A99D-4FB8-B415-73CA727B7773}" srcId="{D2250025-1B6A-4341-92D4-D97AD9778625}" destId="{70268981-E543-46DD-9B27-19D751377F07}" srcOrd="2" destOrd="0" parTransId="{C3AC1F74-4FC4-449F-B3EF-FA5570EADCAF}" sibTransId="{3710AD51-3B31-43BC-9AAC-2EED6A845A37}"/>
    <dgm:cxn modelId="{C6FA1FB6-B462-49B0-80A1-0D52815DFDB1}" type="presOf" srcId="{E874A41F-EE76-4C5E-9CDA-AF138152BB18}" destId="{20837CD8-443B-44A9-80CF-292DC6E985B8}" srcOrd="0" destOrd="0" presId="urn:microsoft.com/office/officeart/2005/8/layout/chevron2"/>
    <dgm:cxn modelId="{214E66C0-7EB2-4ECE-885D-175F1912D593}" type="presOf" srcId="{4262B466-B7D4-462A-9C1F-C71385CAD31B}" destId="{A9F408BA-8717-403C-9A12-303B779B2A5C}" srcOrd="0" destOrd="0" presId="urn:microsoft.com/office/officeart/2005/8/layout/chevron2"/>
    <dgm:cxn modelId="{D1BCB3C6-11E0-4350-8CD4-58FE3BFC6364}" type="presOf" srcId="{70268981-E543-46DD-9B27-19D751377F07}" destId="{F2281552-8E64-4120-9C1C-65BFBA1AA312}" srcOrd="0" destOrd="0" presId="urn:microsoft.com/office/officeart/2005/8/layout/chevron2"/>
    <dgm:cxn modelId="{3361CDD5-9951-4BDD-9C63-CDFD5BD78C0D}" srcId="{70268981-E543-46DD-9B27-19D751377F07}" destId="{3A463D7C-9EB9-4EFE-B85A-E19CA86612C7}" srcOrd="0" destOrd="0" parTransId="{8EAB1581-3D72-4854-AF8D-CD8D0C85701B}" sibTransId="{77BADB14-DB65-484F-8F11-37B25874A970}"/>
    <dgm:cxn modelId="{2C0EC0DB-74F7-4077-AEFB-3DC09C75B77F}" type="presOf" srcId="{9A459850-6E56-4250-83D5-99D78C36A7DC}" destId="{1B685BCE-113C-428C-B5EF-D6657A3F06E0}" srcOrd="0" destOrd="0" presId="urn:microsoft.com/office/officeart/2005/8/layout/chevron2"/>
    <dgm:cxn modelId="{63C40EEA-2E92-4FE5-9F93-7AE31ACDCC6F}" srcId="{7701A81C-E09C-4D46-8108-030855EFF6A5}" destId="{E874A41F-EE76-4C5E-9CDA-AF138152BB18}" srcOrd="0" destOrd="0" parTransId="{4D3FC55F-0974-4ADF-8497-C7B09D89B7BD}" sibTransId="{BEF08273-FE62-4DFE-A1B1-F8AF500E88B4}"/>
    <dgm:cxn modelId="{AF3156EA-1914-415A-ADDA-29D4526F24BB}" srcId="{D2250025-1B6A-4341-92D4-D97AD9778625}" destId="{85240558-A048-4CC3-8111-1D1EDE1D63CB}" srcOrd="1" destOrd="0" parTransId="{040E8154-09FB-42BE-AB9D-16E57BF89E9D}" sibTransId="{98BC3FA4-1715-4A87-A43A-BCBD03C4AD4C}"/>
    <dgm:cxn modelId="{685461F6-735C-49EA-9974-F4EDEFD055A8}" type="presParOf" srcId="{6E86CE56-22F8-4B7F-86A8-F7A7F06FC0D9}" destId="{45F0AC2A-DE65-490B-B7AD-33B33D675E2F}" srcOrd="0" destOrd="0" presId="urn:microsoft.com/office/officeart/2005/8/layout/chevron2"/>
    <dgm:cxn modelId="{ACC1D886-6653-40FF-A587-70390FC4C2BA}" type="presParOf" srcId="{45F0AC2A-DE65-490B-B7AD-33B33D675E2F}" destId="{1B685BCE-113C-428C-B5EF-D6657A3F06E0}" srcOrd="0" destOrd="0" presId="urn:microsoft.com/office/officeart/2005/8/layout/chevron2"/>
    <dgm:cxn modelId="{9C8F67AC-136F-49C8-8291-230FBBEB7330}" type="presParOf" srcId="{45F0AC2A-DE65-490B-B7AD-33B33D675E2F}" destId="{EB703CD9-9BDB-459F-A98D-BC6B18D7CD0A}" srcOrd="1" destOrd="0" presId="urn:microsoft.com/office/officeart/2005/8/layout/chevron2"/>
    <dgm:cxn modelId="{1C9A75F1-6551-4FD8-BABD-FDEA57176F2D}" type="presParOf" srcId="{6E86CE56-22F8-4B7F-86A8-F7A7F06FC0D9}" destId="{9F4A40CF-5750-410E-A65D-A9F7CB50A0C5}" srcOrd="1" destOrd="0" presId="urn:microsoft.com/office/officeart/2005/8/layout/chevron2"/>
    <dgm:cxn modelId="{3C8BE13B-8F51-4795-805C-834D769D0469}" type="presParOf" srcId="{6E86CE56-22F8-4B7F-86A8-F7A7F06FC0D9}" destId="{17D40BE3-B281-4219-8466-334183B8C272}" srcOrd="2" destOrd="0" presId="urn:microsoft.com/office/officeart/2005/8/layout/chevron2"/>
    <dgm:cxn modelId="{AD8502F3-1EEC-4692-9A82-AFF1848DF1B5}" type="presParOf" srcId="{17D40BE3-B281-4219-8466-334183B8C272}" destId="{600A0499-412D-42A8-BA12-AD156CB6F172}" srcOrd="0" destOrd="0" presId="urn:microsoft.com/office/officeart/2005/8/layout/chevron2"/>
    <dgm:cxn modelId="{6E377922-8F87-4C62-948E-70AEE3240E2C}" type="presParOf" srcId="{17D40BE3-B281-4219-8466-334183B8C272}" destId="{A9F408BA-8717-403C-9A12-303B779B2A5C}" srcOrd="1" destOrd="0" presId="urn:microsoft.com/office/officeart/2005/8/layout/chevron2"/>
    <dgm:cxn modelId="{A662919A-B3C8-405E-A137-254EC1CC9A6E}" type="presParOf" srcId="{6E86CE56-22F8-4B7F-86A8-F7A7F06FC0D9}" destId="{24F13DAE-F900-4B4D-BFF3-17126DB78CEA}" srcOrd="3" destOrd="0" presId="urn:microsoft.com/office/officeart/2005/8/layout/chevron2"/>
    <dgm:cxn modelId="{4B1DE90D-1F20-4F0B-B5CE-496DC546452F}" type="presParOf" srcId="{6E86CE56-22F8-4B7F-86A8-F7A7F06FC0D9}" destId="{7B60E9AB-74D6-4DD5-B7FA-8D0675AC6C51}" srcOrd="4" destOrd="0" presId="urn:microsoft.com/office/officeart/2005/8/layout/chevron2"/>
    <dgm:cxn modelId="{E5C45D50-6D97-4C4B-A36F-F0B6F1D3ECB0}" type="presParOf" srcId="{7B60E9AB-74D6-4DD5-B7FA-8D0675AC6C51}" destId="{F2281552-8E64-4120-9C1C-65BFBA1AA312}" srcOrd="0" destOrd="0" presId="urn:microsoft.com/office/officeart/2005/8/layout/chevron2"/>
    <dgm:cxn modelId="{9892A4CE-F635-466C-AC7A-16053DAFF0C4}" type="presParOf" srcId="{7B60E9AB-74D6-4DD5-B7FA-8D0675AC6C51}" destId="{FE74CDD3-8852-4930-9B38-8DCD0D29121B}" srcOrd="1" destOrd="0" presId="urn:microsoft.com/office/officeart/2005/8/layout/chevron2"/>
    <dgm:cxn modelId="{7007EDCA-973C-4832-A1ED-E9349635CA25}" type="presParOf" srcId="{6E86CE56-22F8-4B7F-86A8-F7A7F06FC0D9}" destId="{5A684893-FFA3-4FA2-9616-F247BBBBF067}" srcOrd="5" destOrd="0" presId="urn:microsoft.com/office/officeart/2005/8/layout/chevron2"/>
    <dgm:cxn modelId="{AEBC6074-FD9A-4A24-BDA1-5B3B8B1082DA}" type="presParOf" srcId="{6E86CE56-22F8-4B7F-86A8-F7A7F06FC0D9}" destId="{9D549818-E308-4631-8FA3-D7E3005252E3}" srcOrd="6" destOrd="0" presId="urn:microsoft.com/office/officeart/2005/8/layout/chevron2"/>
    <dgm:cxn modelId="{DD8416D8-7045-448C-B302-63B73A7A7822}" type="presParOf" srcId="{9D549818-E308-4631-8FA3-D7E3005252E3}" destId="{FAA33C2D-28B9-47CB-A937-23CDB3E1D191}" srcOrd="0" destOrd="0" presId="urn:microsoft.com/office/officeart/2005/8/layout/chevron2"/>
    <dgm:cxn modelId="{A430BCD3-FE61-4550-9544-E1A7776208A5}" type="presParOf" srcId="{9D549818-E308-4631-8FA3-D7E3005252E3}" destId="{20837CD8-443B-44A9-80CF-292DC6E985B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2F45C64-44A2-48AF-89AE-5705715F1FE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68974CE-4752-4227-8623-8D7CEE68D3A9}">
      <dgm:prSet phldrT="[Text]"/>
      <dgm:spPr/>
      <dgm:t>
        <a:bodyPr/>
        <a:lstStyle/>
        <a:p>
          <a:r>
            <a:rPr lang="en-US" dirty="0"/>
            <a:t>I</a:t>
          </a:r>
        </a:p>
      </dgm:t>
    </dgm:pt>
    <dgm:pt modelId="{2CB69AC3-3968-4632-980B-053C893D5553}" type="parTrans" cxnId="{23FD46B1-393B-42B5-8970-78134F8201D8}">
      <dgm:prSet/>
      <dgm:spPr/>
      <dgm:t>
        <a:bodyPr/>
        <a:lstStyle/>
        <a:p>
          <a:endParaRPr lang="en-US"/>
        </a:p>
      </dgm:t>
    </dgm:pt>
    <dgm:pt modelId="{0907191F-974E-4DD5-B789-7748265004E8}" type="sibTrans" cxnId="{23FD46B1-393B-42B5-8970-78134F8201D8}">
      <dgm:prSet/>
      <dgm:spPr/>
      <dgm:t>
        <a:bodyPr/>
        <a:lstStyle/>
        <a:p>
          <a:endParaRPr lang="en-US"/>
        </a:p>
      </dgm:t>
    </dgm:pt>
    <dgm:pt modelId="{2C4D449B-3237-4D64-9D46-BB3D0AAAE0DF}">
      <dgm:prSet phldrT="[Text]" custT="1"/>
      <dgm:spPr/>
      <dgm:t>
        <a:bodyPr/>
        <a:lstStyle/>
        <a:p>
          <a:r>
            <a:rPr lang="en-US" sz="3600" dirty="0"/>
            <a:t>Base of 2</a:t>
          </a:r>
          <a:r>
            <a:rPr lang="en-US" sz="3600" baseline="30000" dirty="0"/>
            <a:t>nd</a:t>
          </a:r>
          <a:r>
            <a:rPr lang="en-US" sz="3600" dirty="0"/>
            <a:t> Metacarpal</a:t>
          </a:r>
        </a:p>
      </dgm:t>
    </dgm:pt>
    <dgm:pt modelId="{2DB65C68-D2FB-450F-9ED5-98FC80EE7B9D}" type="parTrans" cxnId="{304909C2-6DD7-4952-A236-BAE5E5C3D1D7}">
      <dgm:prSet/>
      <dgm:spPr/>
      <dgm:t>
        <a:bodyPr/>
        <a:lstStyle/>
        <a:p>
          <a:endParaRPr lang="en-US"/>
        </a:p>
      </dgm:t>
    </dgm:pt>
    <dgm:pt modelId="{8817F1B8-7827-452F-B628-76D5DFD4D184}" type="sibTrans" cxnId="{304909C2-6DD7-4952-A236-BAE5E5C3D1D7}">
      <dgm:prSet/>
      <dgm:spPr/>
      <dgm:t>
        <a:bodyPr/>
        <a:lstStyle/>
        <a:p>
          <a:endParaRPr lang="en-US"/>
        </a:p>
      </dgm:t>
    </dgm:pt>
    <dgm:pt modelId="{FE99089B-2B25-4BE0-A545-06184C00FC2A}">
      <dgm:prSet phldrT="[Text]"/>
      <dgm:spPr/>
      <dgm:t>
        <a:bodyPr/>
        <a:lstStyle/>
        <a:p>
          <a:r>
            <a:rPr lang="en-US" dirty="0"/>
            <a:t>A</a:t>
          </a:r>
        </a:p>
      </dgm:t>
    </dgm:pt>
    <dgm:pt modelId="{6052E754-211B-4A13-895E-B82D2713E265}" type="parTrans" cxnId="{8955A124-6FAD-42BC-8320-68871EDAF5FE}">
      <dgm:prSet/>
      <dgm:spPr/>
      <dgm:t>
        <a:bodyPr/>
        <a:lstStyle/>
        <a:p>
          <a:endParaRPr lang="en-US"/>
        </a:p>
      </dgm:t>
    </dgm:pt>
    <dgm:pt modelId="{D7DD27B5-8C4E-4061-AA8F-BEC273AFB32E}" type="sibTrans" cxnId="{8955A124-6FAD-42BC-8320-68871EDAF5FE}">
      <dgm:prSet/>
      <dgm:spPr/>
      <dgm:t>
        <a:bodyPr/>
        <a:lstStyle/>
        <a:p>
          <a:endParaRPr lang="en-US"/>
        </a:p>
      </dgm:t>
    </dgm:pt>
    <dgm:pt modelId="{E9803CAD-1616-4048-A9A6-858DA7881B83}">
      <dgm:prSet phldrT="[Text]" custT="1"/>
      <dgm:spPr/>
      <dgm:t>
        <a:bodyPr/>
        <a:lstStyle/>
        <a:p>
          <a:r>
            <a:rPr lang="en-US" sz="3200" dirty="0"/>
            <a:t>Wrist Extension</a:t>
          </a:r>
        </a:p>
      </dgm:t>
    </dgm:pt>
    <dgm:pt modelId="{D750FA62-2F38-480F-B0D5-38E1029ABDF0}" type="parTrans" cxnId="{0EE34D50-77A5-4AC8-A30E-ED9870BA77BC}">
      <dgm:prSet/>
      <dgm:spPr/>
      <dgm:t>
        <a:bodyPr/>
        <a:lstStyle/>
        <a:p>
          <a:endParaRPr lang="en-US"/>
        </a:p>
      </dgm:t>
    </dgm:pt>
    <dgm:pt modelId="{594C1349-3252-4A8E-87CF-8B0B97F80B7E}" type="sibTrans" cxnId="{0EE34D50-77A5-4AC8-A30E-ED9870BA77BC}">
      <dgm:prSet/>
      <dgm:spPr/>
      <dgm:t>
        <a:bodyPr/>
        <a:lstStyle/>
        <a:p>
          <a:endParaRPr lang="en-US"/>
        </a:p>
      </dgm:t>
    </dgm:pt>
    <dgm:pt modelId="{6F9943F2-6597-4953-A7F7-9DEF81B80F5F}">
      <dgm:prSet/>
      <dgm:spPr/>
      <dgm:t>
        <a:bodyPr/>
        <a:lstStyle/>
        <a:p>
          <a:r>
            <a:rPr lang="en-US" dirty="0"/>
            <a:t>N</a:t>
          </a:r>
        </a:p>
      </dgm:t>
    </dgm:pt>
    <dgm:pt modelId="{37782FB6-C64D-45DF-9C45-345D62D1F4FC}" type="parTrans" cxnId="{9DD9BF82-752E-4F01-BB2A-9EC16E5B319D}">
      <dgm:prSet/>
      <dgm:spPr/>
    </dgm:pt>
    <dgm:pt modelId="{61039E53-C493-44FD-944D-C58C15A64CC0}" type="sibTrans" cxnId="{9DD9BF82-752E-4F01-BB2A-9EC16E5B319D}">
      <dgm:prSet/>
      <dgm:spPr/>
    </dgm:pt>
    <dgm:pt modelId="{9E5869EC-7FB7-4B60-855D-CA4D1DE231CE}">
      <dgm:prSet custT="1"/>
      <dgm:spPr/>
      <dgm:t>
        <a:bodyPr/>
        <a:lstStyle/>
        <a:p>
          <a:r>
            <a:rPr lang="en-US" sz="3600" dirty="0"/>
            <a:t>Radial Nerve (C6,C7)</a:t>
          </a:r>
        </a:p>
      </dgm:t>
    </dgm:pt>
    <dgm:pt modelId="{6F4E1969-6839-45A9-A25E-CED2260071F1}" type="parTrans" cxnId="{9975ED29-3B40-4C32-8779-62590E1388E9}">
      <dgm:prSet/>
      <dgm:spPr/>
    </dgm:pt>
    <dgm:pt modelId="{C38A60BD-3744-47F8-8492-EC0E71C6AF0B}" type="sibTrans" cxnId="{9975ED29-3B40-4C32-8779-62590E1388E9}">
      <dgm:prSet/>
      <dgm:spPr/>
    </dgm:pt>
    <dgm:pt modelId="{00AFC58E-A862-496C-BCD5-8F34EA0437CA}">
      <dgm:prSet/>
      <dgm:spPr/>
      <dgm:t>
        <a:bodyPr/>
        <a:lstStyle/>
        <a:p>
          <a:r>
            <a:rPr lang="en-US" dirty="0"/>
            <a:t>O</a:t>
          </a:r>
        </a:p>
      </dgm:t>
    </dgm:pt>
    <dgm:pt modelId="{8832AEEF-C6D9-42D3-8EA4-0C5DBD8D3280}" type="parTrans" cxnId="{8F5FE536-3796-40E4-8F77-8D0D6E3C3E22}">
      <dgm:prSet/>
      <dgm:spPr/>
    </dgm:pt>
    <dgm:pt modelId="{FF843B5D-4015-4449-B05F-2A011FD33E13}" type="sibTrans" cxnId="{8F5FE536-3796-40E4-8F77-8D0D6E3C3E22}">
      <dgm:prSet/>
      <dgm:spPr/>
    </dgm:pt>
    <dgm:pt modelId="{45D87179-0CA3-4501-8F39-6E5B12EEDDE3}">
      <dgm:prSet custT="1"/>
      <dgm:spPr/>
      <dgm:t>
        <a:bodyPr/>
        <a:lstStyle/>
        <a:p>
          <a:r>
            <a:rPr lang="en-US" sz="3600" dirty="0"/>
            <a:t>Supracondylar Ridge of Humerus</a:t>
          </a:r>
        </a:p>
      </dgm:t>
    </dgm:pt>
    <dgm:pt modelId="{31B0F44F-C789-44EE-8E6A-A71004E27053}" type="parTrans" cxnId="{3A2693DB-F7CE-4472-A963-05F542259D58}">
      <dgm:prSet/>
      <dgm:spPr/>
    </dgm:pt>
    <dgm:pt modelId="{3CDCC965-C106-48EF-AE86-32F2F519F2E9}" type="sibTrans" cxnId="{3A2693DB-F7CE-4472-A963-05F542259D58}">
      <dgm:prSet/>
      <dgm:spPr/>
    </dgm:pt>
    <dgm:pt modelId="{D051BC9C-70D1-4209-B31E-B70D0A148446}">
      <dgm:prSet phldrT="[Text]" custT="1"/>
      <dgm:spPr/>
      <dgm:t>
        <a:bodyPr/>
        <a:lstStyle/>
        <a:p>
          <a:r>
            <a:rPr lang="en-US" sz="3200" dirty="0"/>
            <a:t>Radial Deviation</a:t>
          </a:r>
        </a:p>
      </dgm:t>
    </dgm:pt>
    <dgm:pt modelId="{39BDE308-7BA9-48A0-A28E-52E66D9B31C7}" type="parTrans" cxnId="{E5F1F08B-2525-4781-97F1-9111350DB918}">
      <dgm:prSet/>
      <dgm:spPr/>
    </dgm:pt>
    <dgm:pt modelId="{9A7ACDDC-4C5D-4EDE-8EA5-CA6C685AF9A2}" type="sibTrans" cxnId="{E5F1F08B-2525-4781-97F1-9111350DB918}">
      <dgm:prSet/>
      <dgm:spPr/>
    </dgm:pt>
    <dgm:pt modelId="{8EF7ED8B-EF58-41A8-ACF5-0F7CB731A7D2}" type="pres">
      <dgm:prSet presAssocID="{52F45C64-44A2-48AF-89AE-5705715F1FE3}" presName="linearFlow" presStyleCnt="0">
        <dgm:presLayoutVars>
          <dgm:dir/>
          <dgm:animLvl val="lvl"/>
          <dgm:resizeHandles val="exact"/>
        </dgm:presLayoutVars>
      </dgm:prSet>
      <dgm:spPr/>
    </dgm:pt>
    <dgm:pt modelId="{1BFF7B80-CCBB-42F4-823A-69CB27B58F7D}" type="pres">
      <dgm:prSet presAssocID="{00AFC58E-A862-496C-BCD5-8F34EA0437CA}" presName="composite" presStyleCnt="0"/>
      <dgm:spPr/>
    </dgm:pt>
    <dgm:pt modelId="{43EB41C2-5533-4131-A77A-E2FF3F2FC26C}" type="pres">
      <dgm:prSet presAssocID="{00AFC58E-A862-496C-BCD5-8F34EA0437CA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CED80F88-166E-421F-ADB0-AB6DE6B14EC2}" type="pres">
      <dgm:prSet presAssocID="{00AFC58E-A862-496C-BCD5-8F34EA0437CA}" presName="descendantText" presStyleLbl="alignAcc1" presStyleIdx="0" presStyleCnt="4">
        <dgm:presLayoutVars>
          <dgm:bulletEnabled val="1"/>
        </dgm:presLayoutVars>
      </dgm:prSet>
      <dgm:spPr/>
    </dgm:pt>
    <dgm:pt modelId="{C715C4BC-7FE3-4DCB-A08F-280DE0AC5022}" type="pres">
      <dgm:prSet presAssocID="{FF843B5D-4015-4449-B05F-2A011FD33E13}" presName="sp" presStyleCnt="0"/>
      <dgm:spPr/>
    </dgm:pt>
    <dgm:pt modelId="{C2A49756-014B-48BB-9D77-B1D53E61B7E6}" type="pres">
      <dgm:prSet presAssocID="{E68974CE-4752-4227-8623-8D7CEE68D3A9}" presName="composite" presStyleCnt="0"/>
      <dgm:spPr/>
    </dgm:pt>
    <dgm:pt modelId="{C2861D04-A7B8-418A-A7D4-13FE826E18E9}" type="pres">
      <dgm:prSet presAssocID="{E68974CE-4752-4227-8623-8D7CEE68D3A9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4D1B0034-FDAF-44D2-B2A7-E9B4F632293E}" type="pres">
      <dgm:prSet presAssocID="{E68974CE-4752-4227-8623-8D7CEE68D3A9}" presName="descendantText" presStyleLbl="alignAcc1" presStyleIdx="1" presStyleCnt="4">
        <dgm:presLayoutVars>
          <dgm:bulletEnabled val="1"/>
        </dgm:presLayoutVars>
      </dgm:prSet>
      <dgm:spPr/>
    </dgm:pt>
    <dgm:pt modelId="{3712A1BC-B10D-4B74-9E72-B903177623A5}" type="pres">
      <dgm:prSet presAssocID="{0907191F-974E-4DD5-B789-7748265004E8}" presName="sp" presStyleCnt="0"/>
      <dgm:spPr/>
    </dgm:pt>
    <dgm:pt modelId="{A5071DCC-F5E1-47F2-A6BA-4B1EF88DCBFC}" type="pres">
      <dgm:prSet presAssocID="{FE99089B-2B25-4BE0-A545-06184C00FC2A}" presName="composite" presStyleCnt="0"/>
      <dgm:spPr/>
    </dgm:pt>
    <dgm:pt modelId="{6CFEBA61-77A5-4D4F-BEEE-8CD231733DFF}" type="pres">
      <dgm:prSet presAssocID="{FE99089B-2B25-4BE0-A545-06184C00FC2A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B5422E57-6E13-4629-A6D9-D49AC1E75800}" type="pres">
      <dgm:prSet presAssocID="{FE99089B-2B25-4BE0-A545-06184C00FC2A}" presName="descendantText" presStyleLbl="alignAcc1" presStyleIdx="2" presStyleCnt="4" custScaleY="122639">
        <dgm:presLayoutVars>
          <dgm:bulletEnabled val="1"/>
        </dgm:presLayoutVars>
      </dgm:prSet>
      <dgm:spPr/>
    </dgm:pt>
    <dgm:pt modelId="{B5AA11A5-5453-4F80-88A5-B58A4DD4BB77}" type="pres">
      <dgm:prSet presAssocID="{D7DD27B5-8C4E-4061-AA8F-BEC273AFB32E}" presName="sp" presStyleCnt="0"/>
      <dgm:spPr/>
    </dgm:pt>
    <dgm:pt modelId="{64A8362D-AC90-4A0E-9CDF-CC8B2F2FDB71}" type="pres">
      <dgm:prSet presAssocID="{6F9943F2-6597-4953-A7F7-9DEF81B80F5F}" presName="composite" presStyleCnt="0"/>
      <dgm:spPr/>
    </dgm:pt>
    <dgm:pt modelId="{7C96784B-0A89-4FE2-B010-FAE5703B0888}" type="pres">
      <dgm:prSet presAssocID="{6F9943F2-6597-4953-A7F7-9DEF81B80F5F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937E111F-4F48-4C24-8A53-E98B5BBCAABF}" type="pres">
      <dgm:prSet presAssocID="{6F9943F2-6597-4953-A7F7-9DEF81B80F5F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560A0405-D5FB-4138-AE3A-2C7A5AEC5DF8}" type="presOf" srcId="{E68974CE-4752-4227-8623-8D7CEE68D3A9}" destId="{C2861D04-A7B8-418A-A7D4-13FE826E18E9}" srcOrd="0" destOrd="0" presId="urn:microsoft.com/office/officeart/2005/8/layout/chevron2"/>
    <dgm:cxn modelId="{8955A124-6FAD-42BC-8320-68871EDAF5FE}" srcId="{52F45C64-44A2-48AF-89AE-5705715F1FE3}" destId="{FE99089B-2B25-4BE0-A545-06184C00FC2A}" srcOrd="2" destOrd="0" parTransId="{6052E754-211B-4A13-895E-B82D2713E265}" sibTransId="{D7DD27B5-8C4E-4061-AA8F-BEC273AFB32E}"/>
    <dgm:cxn modelId="{9975ED29-3B40-4C32-8779-62590E1388E9}" srcId="{6F9943F2-6597-4953-A7F7-9DEF81B80F5F}" destId="{9E5869EC-7FB7-4B60-855D-CA4D1DE231CE}" srcOrd="0" destOrd="0" parTransId="{6F4E1969-6839-45A9-A25E-CED2260071F1}" sibTransId="{C38A60BD-3744-47F8-8492-EC0E71C6AF0B}"/>
    <dgm:cxn modelId="{8F5FE536-3796-40E4-8F77-8D0D6E3C3E22}" srcId="{52F45C64-44A2-48AF-89AE-5705715F1FE3}" destId="{00AFC58E-A862-496C-BCD5-8F34EA0437CA}" srcOrd="0" destOrd="0" parTransId="{8832AEEF-C6D9-42D3-8EA4-0C5DBD8D3280}" sibTransId="{FF843B5D-4015-4449-B05F-2A011FD33E13}"/>
    <dgm:cxn modelId="{D160E040-38E8-4E5C-83F3-D105BDE286BC}" type="presOf" srcId="{52F45C64-44A2-48AF-89AE-5705715F1FE3}" destId="{8EF7ED8B-EF58-41A8-ACF5-0F7CB731A7D2}" srcOrd="0" destOrd="0" presId="urn:microsoft.com/office/officeart/2005/8/layout/chevron2"/>
    <dgm:cxn modelId="{1E8C865C-D13F-488C-B47E-5CF9D2F698C7}" type="presOf" srcId="{FE99089B-2B25-4BE0-A545-06184C00FC2A}" destId="{6CFEBA61-77A5-4D4F-BEEE-8CD231733DFF}" srcOrd="0" destOrd="0" presId="urn:microsoft.com/office/officeart/2005/8/layout/chevron2"/>
    <dgm:cxn modelId="{0EE34D50-77A5-4AC8-A30E-ED9870BA77BC}" srcId="{FE99089B-2B25-4BE0-A545-06184C00FC2A}" destId="{E9803CAD-1616-4048-A9A6-858DA7881B83}" srcOrd="0" destOrd="0" parTransId="{D750FA62-2F38-480F-B0D5-38E1029ABDF0}" sibTransId="{594C1349-3252-4A8E-87CF-8B0B97F80B7E}"/>
    <dgm:cxn modelId="{9DD9BF82-752E-4F01-BB2A-9EC16E5B319D}" srcId="{52F45C64-44A2-48AF-89AE-5705715F1FE3}" destId="{6F9943F2-6597-4953-A7F7-9DEF81B80F5F}" srcOrd="3" destOrd="0" parTransId="{37782FB6-C64D-45DF-9C45-345D62D1F4FC}" sibTransId="{61039E53-C493-44FD-944D-C58C15A64CC0}"/>
    <dgm:cxn modelId="{E5F1F08B-2525-4781-97F1-9111350DB918}" srcId="{FE99089B-2B25-4BE0-A545-06184C00FC2A}" destId="{D051BC9C-70D1-4209-B31E-B70D0A148446}" srcOrd="1" destOrd="0" parTransId="{39BDE308-7BA9-48A0-A28E-52E66D9B31C7}" sibTransId="{9A7ACDDC-4C5D-4EDE-8EA5-CA6C685AF9A2}"/>
    <dgm:cxn modelId="{6928AD9D-9331-47F4-BBBF-7F090EA9E19A}" type="presOf" srcId="{9E5869EC-7FB7-4B60-855D-CA4D1DE231CE}" destId="{937E111F-4F48-4C24-8A53-E98B5BBCAABF}" srcOrd="0" destOrd="0" presId="urn:microsoft.com/office/officeart/2005/8/layout/chevron2"/>
    <dgm:cxn modelId="{D4533DA4-F2BB-42D5-97F4-6824879F0C95}" type="presOf" srcId="{6F9943F2-6597-4953-A7F7-9DEF81B80F5F}" destId="{7C96784B-0A89-4FE2-B010-FAE5703B0888}" srcOrd="0" destOrd="0" presId="urn:microsoft.com/office/officeart/2005/8/layout/chevron2"/>
    <dgm:cxn modelId="{23FD46B1-393B-42B5-8970-78134F8201D8}" srcId="{52F45C64-44A2-48AF-89AE-5705715F1FE3}" destId="{E68974CE-4752-4227-8623-8D7CEE68D3A9}" srcOrd="1" destOrd="0" parTransId="{2CB69AC3-3968-4632-980B-053C893D5553}" sibTransId="{0907191F-974E-4DD5-B789-7748265004E8}"/>
    <dgm:cxn modelId="{304909C2-6DD7-4952-A236-BAE5E5C3D1D7}" srcId="{E68974CE-4752-4227-8623-8D7CEE68D3A9}" destId="{2C4D449B-3237-4D64-9D46-BB3D0AAAE0DF}" srcOrd="0" destOrd="0" parTransId="{2DB65C68-D2FB-450F-9ED5-98FC80EE7B9D}" sibTransId="{8817F1B8-7827-452F-B628-76D5DFD4D184}"/>
    <dgm:cxn modelId="{E5FC31C4-80D1-4991-93AE-6B19CDDCBEED}" type="presOf" srcId="{00AFC58E-A862-496C-BCD5-8F34EA0437CA}" destId="{43EB41C2-5533-4131-A77A-E2FF3F2FC26C}" srcOrd="0" destOrd="0" presId="urn:microsoft.com/office/officeart/2005/8/layout/chevron2"/>
    <dgm:cxn modelId="{1D965CD7-A3E5-4C67-B6E8-09BCC14DE6BA}" type="presOf" srcId="{45D87179-0CA3-4501-8F39-6E5B12EEDDE3}" destId="{CED80F88-166E-421F-ADB0-AB6DE6B14EC2}" srcOrd="0" destOrd="0" presId="urn:microsoft.com/office/officeart/2005/8/layout/chevron2"/>
    <dgm:cxn modelId="{3A2693DB-F7CE-4472-A963-05F542259D58}" srcId="{00AFC58E-A862-496C-BCD5-8F34EA0437CA}" destId="{45D87179-0CA3-4501-8F39-6E5B12EEDDE3}" srcOrd="0" destOrd="0" parTransId="{31B0F44F-C789-44EE-8E6A-A71004E27053}" sibTransId="{3CDCC965-C106-48EF-AE86-32F2F519F2E9}"/>
    <dgm:cxn modelId="{DBBD3CE4-D3B5-4A43-A792-C608B65ED9BE}" type="presOf" srcId="{D051BC9C-70D1-4209-B31E-B70D0A148446}" destId="{B5422E57-6E13-4629-A6D9-D49AC1E75800}" srcOrd="0" destOrd="1" presId="urn:microsoft.com/office/officeart/2005/8/layout/chevron2"/>
    <dgm:cxn modelId="{938287E4-5676-45F2-9860-A9CE88FC2E9C}" type="presOf" srcId="{E9803CAD-1616-4048-A9A6-858DA7881B83}" destId="{B5422E57-6E13-4629-A6D9-D49AC1E75800}" srcOrd="0" destOrd="0" presId="urn:microsoft.com/office/officeart/2005/8/layout/chevron2"/>
    <dgm:cxn modelId="{C3F9A0F8-3A7B-4314-A860-B1AA2B61CC5D}" type="presOf" srcId="{2C4D449B-3237-4D64-9D46-BB3D0AAAE0DF}" destId="{4D1B0034-FDAF-44D2-B2A7-E9B4F632293E}" srcOrd="0" destOrd="0" presId="urn:microsoft.com/office/officeart/2005/8/layout/chevron2"/>
    <dgm:cxn modelId="{C89237BC-3A2A-4E98-ADA0-5112B6813BEA}" type="presParOf" srcId="{8EF7ED8B-EF58-41A8-ACF5-0F7CB731A7D2}" destId="{1BFF7B80-CCBB-42F4-823A-69CB27B58F7D}" srcOrd="0" destOrd="0" presId="urn:microsoft.com/office/officeart/2005/8/layout/chevron2"/>
    <dgm:cxn modelId="{99C819CB-5D2E-4C0E-A1EB-B8CC32DE8DBA}" type="presParOf" srcId="{1BFF7B80-CCBB-42F4-823A-69CB27B58F7D}" destId="{43EB41C2-5533-4131-A77A-E2FF3F2FC26C}" srcOrd="0" destOrd="0" presId="urn:microsoft.com/office/officeart/2005/8/layout/chevron2"/>
    <dgm:cxn modelId="{02B04FAF-69C4-4C0A-97CD-79273CDCB016}" type="presParOf" srcId="{1BFF7B80-CCBB-42F4-823A-69CB27B58F7D}" destId="{CED80F88-166E-421F-ADB0-AB6DE6B14EC2}" srcOrd="1" destOrd="0" presId="urn:microsoft.com/office/officeart/2005/8/layout/chevron2"/>
    <dgm:cxn modelId="{7191BFFD-322B-4D51-930C-FCAC8DC70488}" type="presParOf" srcId="{8EF7ED8B-EF58-41A8-ACF5-0F7CB731A7D2}" destId="{C715C4BC-7FE3-4DCB-A08F-280DE0AC5022}" srcOrd="1" destOrd="0" presId="urn:microsoft.com/office/officeart/2005/8/layout/chevron2"/>
    <dgm:cxn modelId="{CCB8288B-6D35-42E8-BD31-42288951F034}" type="presParOf" srcId="{8EF7ED8B-EF58-41A8-ACF5-0F7CB731A7D2}" destId="{C2A49756-014B-48BB-9D77-B1D53E61B7E6}" srcOrd="2" destOrd="0" presId="urn:microsoft.com/office/officeart/2005/8/layout/chevron2"/>
    <dgm:cxn modelId="{2AE425DB-A804-4044-AF29-51FCE9ED02CC}" type="presParOf" srcId="{C2A49756-014B-48BB-9D77-B1D53E61B7E6}" destId="{C2861D04-A7B8-418A-A7D4-13FE826E18E9}" srcOrd="0" destOrd="0" presId="urn:microsoft.com/office/officeart/2005/8/layout/chevron2"/>
    <dgm:cxn modelId="{2EEA8485-EB89-4FDC-992D-1AAAB3EB6EC9}" type="presParOf" srcId="{C2A49756-014B-48BB-9D77-B1D53E61B7E6}" destId="{4D1B0034-FDAF-44D2-B2A7-E9B4F632293E}" srcOrd="1" destOrd="0" presId="urn:microsoft.com/office/officeart/2005/8/layout/chevron2"/>
    <dgm:cxn modelId="{770EB15E-08A1-413A-907C-8A2973BBC047}" type="presParOf" srcId="{8EF7ED8B-EF58-41A8-ACF5-0F7CB731A7D2}" destId="{3712A1BC-B10D-4B74-9E72-B903177623A5}" srcOrd="3" destOrd="0" presId="urn:microsoft.com/office/officeart/2005/8/layout/chevron2"/>
    <dgm:cxn modelId="{89D2FE19-7C85-4120-AEAC-0A2C6EB59AD7}" type="presParOf" srcId="{8EF7ED8B-EF58-41A8-ACF5-0F7CB731A7D2}" destId="{A5071DCC-F5E1-47F2-A6BA-4B1EF88DCBFC}" srcOrd="4" destOrd="0" presId="urn:microsoft.com/office/officeart/2005/8/layout/chevron2"/>
    <dgm:cxn modelId="{93D5152D-B6E3-4EAA-8768-48959E58166A}" type="presParOf" srcId="{A5071DCC-F5E1-47F2-A6BA-4B1EF88DCBFC}" destId="{6CFEBA61-77A5-4D4F-BEEE-8CD231733DFF}" srcOrd="0" destOrd="0" presId="urn:microsoft.com/office/officeart/2005/8/layout/chevron2"/>
    <dgm:cxn modelId="{5F6336FD-3307-4C3B-A2AE-1C6412DE3EA0}" type="presParOf" srcId="{A5071DCC-F5E1-47F2-A6BA-4B1EF88DCBFC}" destId="{B5422E57-6E13-4629-A6D9-D49AC1E75800}" srcOrd="1" destOrd="0" presId="urn:microsoft.com/office/officeart/2005/8/layout/chevron2"/>
    <dgm:cxn modelId="{99148230-D35B-4D9A-B3A6-9F0DCBD54D9C}" type="presParOf" srcId="{8EF7ED8B-EF58-41A8-ACF5-0F7CB731A7D2}" destId="{B5AA11A5-5453-4F80-88A5-B58A4DD4BB77}" srcOrd="5" destOrd="0" presId="urn:microsoft.com/office/officeart/2005/8/layout/chevron2"/>
    <dgm:cxn modelId="{0AA45E46-0991-4480-9A12-3116C350736F}" type="presParOf" srcId="{8EF7ED8B-EF58-41A8-ACF5-0F7CB731A7D2}" destId="{64A8362D-AC90-4A0E-9CDF-CC8B2F2FDB71}" srcOrd="6" destOrd="0" presId="urn:microsoft.com/office/officeart/2005/8/layout/chevron2"/>
    <dgm:cxn modelId="{B72FBDA6-70ED-4CE3-99A7-070AE2369132}" type="presParOf" srcId="{64A8362D-AC90-4A0E-9CDF-CC8B2F2FDB71}" destId="{7C96784B-0A89-4FE2-B010-FAE5703B0888}" srcOrd="0" destOrd="0" presId="urn:microsoft.com/office/officeart/2005/8/layout/chevron2"/>
    <dgm:cxn modelId="{F0DA7B9E-BA57-4469-8283-67FB89FFEB51}" type="presParOf" srcId="{64A8362D-AC90-4A0E-9CDF-CC8B2F2FDB71}" destId="{937E111F-4F48-4C24-8A53-E98B5BBCAAB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9F8875B-A092-4D92-829B-1BF6D3D83D2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84EEFA-A2DD-48F0-A233-37D71E96ECCA}">
      <dgm:prSet phldrT="[Text]"/>
      <dgm:spPr/>
      <dgm:t>
        <a:bodyPr/>
        <a:lstStyle/>
        <a:p>
          <a:r>
            <a:rPr lang="en-US" dirty="0"/>
            <a:t>O</a:t>
          </a:r>
        </a:p>
      </dgm:t>
    </dgm:pt>
    <dgm:pt modelId="{8AF2E6A8-DC61-4AEC-AA3A-556C337DA9B7}" type="parTrans" cxnId="{B0BE1B4B-AD1D-4D49-9598-487D95E251CA}">
      <dgm:prSet/>
      <dgm:spPr/>
      <dgm:t>
        <a:bodyPr/>
        <a:lstStyle/>
        <a:p>
          <a:endParaRPr lang="en-US"/>
        </a:p>
      </dgm:t>
    </dgm:pt>
    <dgm:pt modelId="{CB4DD213-06FB-4BF7-BF7A-DCDEE74D86B6}" type="sibTrans" cxnId="{B0BE1B4B-AD1D-4D49-9598-487D95E251CA}">
      <dgm:prSet/>
      <dgm:spPr/>
      <dgm:t>
        <a:bodyPr/>
        <a:lstStyle/>
        <a:p>
          <a:endParaRPr lang="en-US"/>
        </a:p>
      </dgm:t>
    </dgm:pt>
    <dgm:pt modelId="{915EE247-B7E3-4ACF-93C7-C7FDB503F6DF}">
      <dgm:prSet phldrT="[Text]"/>
      <dgm:spPr/>
      <dgm:t>
        <a:bodyPr/>
        <a:lstStyle/>
        <a:p>
          <a:r>
            <a:rPr lang="en-US" dirty="0"/>
            <a:t>Lateral Epicondyle</a:t>
          </a:r>
        </a:p>
      </dgm:t>
    </dgm:pt>
    <dgm:pt modelId="{14B2FE7A-8C78-4CAC-AE22-0EDBB85FEC3F}" type="parTrans" cxnId="{2CDD3CFB-2759-4870-8FEC-58FF9EADAD1B}">
      <dgm:prSet/>
      <dgm:spPr/>
      <dgm:t>
        <a:bodyPr/>
        <a:lstStyle/>
        <a:p>
          <a:endParaRPr lang="en-US"/>
        </a:p>
      </dgm:t>
    </dgm:pt>
    <dgm:pt modelId="{ED154D36-5910-45E0-B9A2-1ECFC58EC830}" type="sibTrans" cxnId="{2CDD3CFB-2759-4870-8FEC-58FF9EADAD1B}">
      <dgm:prSet/>
      <dgm:spPr/>
      <dgm:t>
        <a:bodyPr/>
        <a:lstStyle/>
        <a:p>
          <a:endParaRPr lang="en-US"/>
        </a:p>
      </dgm:t>
    </dgm:pt>
    <dgm:pt modelId="{5184CBE2-F086-4D92-B60A-4547877F98CF}">
      <dgm:prSet phldrT="[Text]"/>
      <dgm:spPr/>
      <dgm:t>
        <a:bodyPr/>
        <a:lstStyle/>
        <a:p>
          <a:r>
            <a:rPr lang="en-US" dirty="0"/>
            <a:t>I</a:t>
          </a:r>
        </a:p>
      </dgm:t>
    </dgm:pt>
    <dgm:pt modelId="{7640C415-1DBE-4168-9223-BF6BFCAFBB0D}" type="parTrans" cxnId="{853F4462-BBE2-42D3-9A01-4496C224DF11}">
      <dgm:prSet/>
      <dgm:spPr/>
      <dgm:t>
        <a:bodyPr/>
        <a:lstStyle/>
        <a:p>
          <a:endParaRPr lang="en-US"/>
        </a:p>
      </dgm:t>
    </dgm:pt>
    <dgm:pt modelId="{EDA34F59-FB18-4A08-8210-61826CC435E5}" type="sibTrans" cxnId="{853F4462-BBE2-42D3-9A01-4496C224DF11}">
      <dgm:prSet/>
      <dgm:spPr/>
      <dgm:t>
        <a:bodyPr/>
        <a:lstStyle/>
        <a:p>
          <a:endParaRPr lang="en-US"/>
        </a:p>
      </dgm:t>
    </dgm:pt>
    <dgm:pt modelId="{338FCAD5-5855-4553-B899-E46F603341D1}">
      <dgm:prSet phldrT="[Text]"/>
      <dgm:spPr/>
      <dgm:t>
        <a:bodyPr/>
        <a:lstStyle/>
        <a:p>
          <a:r>
            <a:rPr lang="en-US" dirty="0"/>
            <a:t>Base of 3</a:t>
          </a:r>
          <a:r>
            <a:rPr lang="en-US" baseline="30000" dirty="0"/>
            <a:t>rd</a:t>
          </a:r>
          <a:r>
            <a:rPr lang="en-US" dirty="0"/>
            <a:t> Metacarpal</a:t>
          </a:r>
        </a:p>
      </dgm:t>
    </dgm:pt>
    <dgm:pt modelId="{D79789E3-4A88-473A-B1A8-81350161E7F6}" type="parTrans" cxnId="{F2A99673-D743-43A6-97C8-7131B1782450}">
      <dgm:prSet/>
      <dgm:spPr/>
      <dgm:t>
        <a:bodyPr/>
        <a:lstStyle/>
        <a:p>
          <a:endParaRPr lang="en-US"/>
        </a:p>
      </dgm:t>
    </dgm:pt>
    <dgm:pt modelId="{FE8016DE-9C46-4A3C-AEB6-056EAB73E7EF}" type="sibTrans" cxnId="{F2A99673-D743-43A6-97C8-7131B1782450}">
      <dgm:prSet/>
      <dgm:spPr/>
      <dgm:t>
        <a:bodyPr/>
        <a:lstStyle/>
        <a:p>
          <a:endParaRPr lang="en-US"/>
        </a:p>
      </dgm:t>
    </dgm:pt>
    <dgm:pt modelId="{68202B06-AE50-4E4C-B29C-4B45247E2113}">
      <dgm:prSet phldrT="[Text]"/>
      <dgm:spPr/>
      <dgm:t>
        <a:bodyPr/>
        <a:lstStyle/>
        <a:p>
          <a:r>
            <a:rPr lang="en-US" dirty="0"/>
            <a:t>A</a:t>
          </a:r>
        </a:p>
      </dgm:t>
    </dgm:pt>
    <dgm:pt modelId="{ECB10D5C-F25F-4EB0-A680-084A2B0238CD}" type="parTrans" cxnId="{2A9DE24B-6163-480C-94DA-58FD8D8C6BCC}">
      <dgm:prSet/>
      <dgm:spPr/>
      <dgm:t>
        <a:bodyPr/>
        <a:lstStyle/>
        <a:p>
          <a:endParaRPr lang="en-US"/>
        </a:p>
      </dgm:t>
    </dgm:pt>
    <dgm:pt modelId="{5CFBE9E0-BAD0-4734-8408-FD39259C4D09}" type="sibTrans" cxnId="{2A9DE24B-6163-480C-94DA-58FD8D8C6BCC}">
      <dgm:prSet/>
      <dgm:spPr/>
      <dgm:t>
        <a:bodyPr/>
        <a:lstStyle/>
        <a:p>
          <a:endParaRPr lang="en-US"/>
        </a:p>
      </dgm:t>
    </dgm:pt>
    <dgm:pt modelId="{82A10AF5-CBDB-4DAF-B13A-207E331E3B42}">
      <dgm:prSet phldrT="[Text]"/>
      <dgm:spPr/>
      <dgm:t>
        <a:bodyPr/>
        <a:lstStyle/>
        <a:p>
          <a:r>
            <a:rPr lang="en-US" dirty="0"/>
            <a:t>Wrist Extension</a:t>
          </a:r>
        </a:p>
      </dgm:t>
    </dgm:pt>
    <dgm:pt modelId="{A7A2A4BD-7AC2-4474-8E8E-DBCB3DE022AE}" type="parTrans" cxnId="{035F2D71-F4FE-44FF-9236-416292D2FC97}">
      <dgm:prSet/>
      <dgm:spPr/>
      <dgm:t>
        <a:bodyPr/>
        <a:lstStyle/>
        <a:p>
          <a:endParaRPr lang="en-US"/>
        </a:p>
      </dgm:t>
    </dgm:pt>
    <dgm:pt modelId="{1E997D5F-6441-4EA0-BA63-DF3A5104D781}" type="sibTrans" cxnId="{035F2D71-F4FE-44FF-9236-416292D2FC97}">
      <dgm:prSet/>
      <dgm:spPr/>
      <dgm:t>
        <a:bodyPr/>
        <a:lstStyle/>
        <a:p>
          <a:endParaRPr lang="en-US"/>
        </a:p>
      </dgm:t>
    </dgm:pt>
    <dgm:pt modelId="{296461EF-1422-4AFB-A595-C4AFAB26DA01}">
      <dgm:prSet/>
      <dgm:spPr/>
      <dgm:t>
        <a:bodyPr/>
        <a:lstStyle/>
        <a:p>
          <a:r>
            <a:rPr lang="en-US" dirty="0"/>
            <a:t>N</a:t>
          </a:r>
        </a:p>
      </dgm:t>
    </dgm:pt>
    <dgm:pt modelId="{52A3A546-AAD5-4C87-BE36-D2AA6AE30C06}" type="parTrans" cxnId="{FF6F2807-534C-4E17-9125-5B6061BC8DCA}">
      <dgm:prSet/>
      <dgm:spPr/>
    </dgm:pt>
    <dgm:pt modelId="{92F82FA1-38E4-44E3-A26B-E63460ACA850}" type="sibTrans" cxnId="{FF6F2807-534C-4E17-9125-5B6061BC8DCA}">
      <dgm:prSet/>
      <dgm:spPr/>
    </dgm:pt>
    <dgm:pt modelId="{F91B0D76-0061-488C-AD33-76FE2A6D1B8B}">
      <dgm:prSet/>
      <dgm:spPr/>
      <dgm:t>
        <a:bodyPr/>
        <a:lstStyle/>
        <a:p>
          <a:r>
            <a:rPr lang="en-US" dirty="0"/>
            <a:t>Radial Nerve (C6, C7)</a:t>
          </a:r>
        </a:p>
      </dgm:t>
    </dgm:pt>
    <dgm:pt modelId="{02D8E0DB-D5E8-455D-BEA9-839494D66912}" type="parTrans" cxnId="{F2D44B78-BD89-4CCB-A505-07FDB246AB94}">
      <dgm:prSet/>
      <dgm:spPr/>
    </dgm:pt>
    <dgm:pt modelId="{A676630D-B204-4A06-8241-6CC20795BA85}" type="sibTrans" cxnId="{F2D44B78-BD89-4CCB-A505-07FDB246AB94}">
      <dgm:prSet/>
      <dgm:spPr/>
    </dgm:pt>
    <dgm:pt modelId="{92AC5881-BCC8-4AC8-8B40-546DB77BD55A}" type="pres">
      <dgm:prSet presAssocID="{99F8875B-A092-4D92-829B-1BF6D3D83D2E}" presName="linearFlow" presStyleCnt="0">
        <dgm:presLayoutVars>
          <dgm:dir/>
          <dgm:animLvl val="lvl"/>
          <dgm:resizeHandles val="exact"/>
        </dgm:presLayoutVars>
      </dgm:prSet>
      <dgm:spPr/>
    </dgm:pt>
    <dgm:pt modelId="{CACA5DCB-D7AB-474C-9B5B-05079CD79A71}" type="pres">
      <dgm:prSet presAssocID="{B184EEFA-A2DD-48F0-A233-37D71E96ECCA}" presName="composite" presStyleCnt="0"/>
      <dgm:spPr/>
    </dgm:pt>
    <dgm:pt modelId="{3DCB2475-BD30-4DC9-A364-71139805BC19}" type="pres">
      <dgm:prSet presAssocID="{B184EEFA-A2DD-48F0-A233-37D71E96ECCA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1CB5281A-D4E5-4EBC-9FE8-F642C47CB979}" type="pres">
      <dgm:prSet presAssocID="{B184EEFA-A2DD-48F0-A233-37D71E96ECCA}" presName="descendantText" presStyleLbl="alignAcc1" presStyleIdx="0" presStyleCnt="4">
        <dgm:presLayoutVars>
          <dgm:bulletEnabled val="1"/>
        </dgm:presLayoutVars>
      </dgm:prSet>
      <dgm:spPr/>
    </dgm:pt>
    <dgm:pt modelId="{FF79097D-1006-4D7C-92F4-9289C533AA03}" type="pres">
      <dgm:prSet presAssocID="{CB4DD213-06FB-4BF7-BF7A-DCDEE74D86B6}" presName="sp" presStyleCnt="0"/>
      <dgm:spPr/>
    </dgm:pt>
    <dgm:pt modelId="{383E9727-CEC5-48A3-99E9-A34E0A59A25B}" type="pres">
      <dgm:prSet presAssocID="{5184CBE2-F086-4D92-B60A-4547877F98CF}" presName="composite" presStyleCnt="0"/>
      <dgm:spPr/>
    </dgm:pt>
    <dgm:pt modelId="{CE1A5153-5A11-47B8-896D-9655321466D6}" type="pres">
      <dgm:prSet presAssocID="{5184CBE2-F086-4D92-B60A-4547877F98CF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9DD2BA9A-1EDB-4946-BABD-AD8EE3A3AE9A}" type="pres">
      <dgm:prSet presAssocID="{5184CBE2-F086-4D92-B60A-4547877F98CF}" presName="descendantText" presStyleLbl="alignAcc1" presStyleIdx="1" presStyleCnt="4">
        <dgm:presLayoutVars>
          <dgm:bulletEnabled val="1"/>
        </dgm:presLayoutVars>
      </dgm:prSet>
      <dgm:spPr/>
    </dgm:pt>
    <dgm:pt modelId="{0D1F518E-39AF-440B-B393-BEE2389A6AE9}" type="pres">
      <dgm:prSet presAssocID="{EDA34F59-FB18-4A08-8210-61826CC435E5}" presName="sp" presStyleCnt="0"/>
      <dgm:spPr/>
    </dgm:pt>
    <dgm:pt modelId="{F87411A9-76E9-4CE8-B852-754BBEE4598E}" type="pres">
      <dgm:prSet presAssocID="{68202B06-AE50-4E4C-B29C-4B45247E2113}" presName="composite" presStyleCnt="0"/>
      <dgm:spPr/>
    </dgm:pt>
    <dgm:pt modelId="{5C4022A6-9E87-4D16-9E99-B318DA68836B}" type="pres">
      <dgm:prSet presAssocID="{68202B06-AE50-4E4C-B29C-4B45247E2113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E9183A10-CF4F-43D8-9C17-2D33102761F8}" type="pres">
      <dgm:prSet presAssocID="{68202B06-AE50-4E4C-B29C-4B45247E2113}" presName="descendantText" presStyleLbl="alignAcc1" presStyleIdx="2" presStyleCnt="4">
        <dgm:presLayoutVars>
          <dgm:bulletEnabled val="1"/>
        </dgm:presLayoutVars>
      </dgm:prSet>
      <dgm:spPr/>
    </dgm:pt>
    <dgm:pt modelId="{A8A5A585-12B5-4EF0-878D-4F5436F7DEA4}" type="pres">
      <dgm:prSet presAssocID="{5CFBE9E0-BAD0-4734-8408-FD39259C4D09}" presName="sp" presStyleCnt="0"/>
      <dgm:spPr/>
    </dgm:pt>
    <dgm:pt modelId="{E0F723A6-5C82-4533-9B47-CBE13B6EAFEF}" type="pres">
      <dgm:prSet presAssocID="{296461EF-1422-4AFB-A595-C4AFAB26DA01}" presName="composite" presStyleCnt="0"/>
      <dgm:spPr/>
    </dgm:pt>
    <dgm:pt modelId="{7C4401FD-B5B9-48E4-9585-B4305C24F447}" type="pres">
      <dgm:prSet presAssocID="{296461EF-1422-4AFB-A595-C4AFAB26DA01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97409265-1C16-4404-8EA8-CCB8587456D8}" type="pres">
      <dgm:prSet presAssocID="{296461EF-1422-4AFB-A595-C4AFAB26DA01}" presName="descendantText" presStyleLbl="alignAcc1" presStyleIdx="3" presStyleCnt="4" custLinFactNeighborX="536" custLinFactNeighborY="-5511">
        <dgm:presLayoutVars>
          <dgm:bulletEnabled val="1"/>
        </dgm:presLayoutVars>
      </dgm:prSet>
      <dgm:spPr/>
    </dgm:pt>
  </dgm:ptLst>
  <dgm:cxnLst>
    <dgm:cxn modelId="{FF6F2807-534C-4E17-9125-5B6061BC8DCA}" srcId="{99F8875B-A092-4D92-829B-1BF6D3D83D2E}" destId="{296461EF-1422-4AFB-A595-C4AFAB26DA01}" srcOrd="3" destOrd="0" parTransId="{52A3A546-AAD5-4C87-BE36-D2AA6AE30C06}" sibTransId="{92F82FA1-38E4-44E3-A26B-E63460ACA850}"/>
    <dgm:cxn modelId="{0BA5E30F-6E66-4EE6-8CEA-90B4AC28F472}" type="presOf" srcId="{5184CBE2-F086-4D92-B60A-4547877F98CF}" destId="{CE1A5153-5A11-47B8-896D-9655321466D6}" srcOrd="0" destOrd="0" presId="urn:microsoft.com/office/officeart/2005/8/layout/chevron2"/>
    <dgm:cxn modelId="{1A078161-C99E-48F2-B968-F8E30EF34CF1}" type="presOf" srcId="{82A10AF5-CBDB-4DAF-B13A-207E331E3B42}" destId="{E9183A10-CF4F-43D8-9C17-2D33102761F8}" srcOrd="0" destOrd="0" presId="urn:microsoft.com/office/officeart/2005/8/layout/chevron2"/>
    <dgm:cxn modelId="{853F4462-BBE2-42D3-9A01-4496C224DF11}" srcId="{99F8875B-A092-4D92-829B-1BF6D3D83D2E}" destId="{5184CBE2-F086-4D92-B60A-4547877F98CF}" srcOrd="1" destOrd="0" parTransId="{7640C415-1DBE-4168-9223-BF6BFCAFBB0D}" sibTransId="{EDA34F59-FB18-4A08-8210-61826CC435E5}"/>
    <dgm:cxn modelId="{B0BE1B4B-AD1D-4D49-9598-487D95E251CA}" srcId="{99F8875B-A092-4D92-829B-1BF6D3D83D2E}" destId="{B184EEFA-A2DD-48F0-A233-37D71E96ECCA}" srcOrd="0" destOrd="0" parTransId="{8AF2E6A8-DC61-4AEC-AA3A-556C337DA9B7}" sibTransId="{CB4DD213-06FB-4BF7-BF7A-DCDEE74D86B6}"/>
    <dgm:cxn modelId="{2A9DE24B-6163-480C-94DA-58FD8D8C6BCC}" srcId="{99F8875B-A092-4D92-829B-1BF6D3D83D2E}" destId="{68202B06-AE50-4E4C-B29C-4B45247E2113}" srcOrd="2" destOrd="0" parTransId="{ECB10D5C-F25F-4EB0-A680-084A2B0238CD}" sibTransId="{5CFBE9E0-BAD0-4734-8408-FD39259C4D09}"/>
    <dgm:cxn modelId="{035F2D71-F4FE-44FF-9236-416292D2FC97}" srcId="{68202B06-AE50-4E4C-B29C-4B45247E2113}" destId="{82A10AF5-CBDB-4DAF-B13A-207E331E3B42}" srcOrd="0" destOrd="0" parTransId="{A7A2A4BD-7AC2-4474-8E8E-DBCB3DE022AE}" sibTransId="{1E997D5F-6441-4EA0-BA63-DF3A5104D781}"/>
    <dgm:cxn modelId="{F2A99673-D743-43A6-97C8-7131B1782450}" srcId="{5184CBE2-F086-4D92-B60A-4547877F98CF}" destId="{338FCAD5-5855-4553-B899-E46F603341D1}" srcOrd="0" destOrd="0" parTransId="{D79789E3-4A88-473A-B1A8-81350161E7F6}" sibTransId="{FE8016DE-9C46-4A3C-AEB6-056EAB73E7EF}"/>
    <dgm:cxn modelId="{F2D44B78-BD89-4CCB-A505-07FDB246AB94}" srcId="{296461EF-1422-4AFB-A595-C4AFAB26DA01}" destId="{F91B0D76-0061-488C-AD33-76FE2A6D1B8B}" srcOrd="0" destOrd="0" parTransId="{02D8E0DB-D5E8-455D-BEA9-839494D66912}" sibTransId="{A676630D-B204-4A06-8241-6CC20795BA85}"/>
    <dgm:cxn modelId="{5A6DDC7E-7860-4AAC-860A-58F9E38F541E}" type="presOf" srcId="{915EE247-B7E3-4ACF-93C7-C7FDB503F6DF}" destId="{1CB5281A-D4E5-4EBC-9FE8-F642C47CB979}" srcOrd="0" destOrd="0" presId="urn:microsoft.com/office/officeart/2005/8/layout/chevron2"/>
    <dgm:cxn modelId="{4D2F3799-EC34-453A-BF96-0019B4AD36DE}" type="presOf" srcId="{99F8875B-A092-4D92-829B-1BF6D3D83D2E}" destId="{92AC5881-BCC8-4AC8-8B40-546DB77BD55A}" srcOrd="0" destOrd="0" presId="urn:microsoft.com/office/officeart/2005/8/layout/chevron2"/>
    <dgm:cxn modelId="{9DD47D9B-AA2C-4215-AAC3-DFEC06BB6DE5}" type="presOf" srcId="{68202B06-AE50-4E4C-B29C-4B45247E2113}" destId="{5C4022A6-9E87-4D16-9E99-B318DA68836B}" srcOrd="0" destOrd="0" presId="urn:microsoft.com/office/officeart/2005/8/layout/chevron2"/>
    <dgm:cxn modelId="{8D84F8B7-AC65-4647-AA27-5B1799F4A39F}" type="presOf" srcId="{B184EEFA-A2DD-48F0-A233-37D71E96ECCA}" destId="{3DCB2475-BD30-4DC9-A364-71139805BC19}" srcOrd="0" destOrd="0" presId="urn:microsoft.com/office/officeart/2005/8/layout/chevron2"/>
    <dgm:cxn modelId="{09F390BB-B664-480B-A61D-1041CD4212A0}" type="presOf" srcId="{296461EF-1422-4AFB-A595-C4AFAB26DA01}" destId="{7C4401FD-B5B9-48E4-9585-B4305C24F447}" srcOrd="0" destOrd="0" presId="urn:microsoft.com/office/officeart/2005/8/layout/chevron2"/>
    <dgm:cxn modelId="{980CFED5-2A20-4493-92C3-EE67D42587C5}" type="presOf" srcId="{F91B0D76-0061-488C-AD33-76FE2A6D1B8B}" destId="{97409265-1C16-4404-8EA8-CCB8587456D8}" srcOrd="0" destOrd="0" presId="urn:microsoft.com/office/officeart/2005/8/layout/chevron2"/>
    <dgm:cxn modelId="{2CDD3CFB-2759-4870-8FEC-58FF9EADAD1B}" srcId="{B184EEFA-A2DD-48F0-A233-37D71E96ECCA}" destId="{915EE247-B7E3-4ACF-93C7-C7FDB503F6DF}" srcOrd="0" destOrd="0" parTransId="{14B2FE7A-8C78-4CAC-AE22-0EDBB85FEC3F}" sibTransId="{ED154D36-5910-45E0-B9A2-1ECFC58EC830}"/>
    <dgm:cxn modelId="{826D53FB-910A-4D04-8E06-E0D40C295F1F}" type="presOf" srcId="{338FCAD5-5855-4553-B899-E46F603341D1}" destId="{9DD2BA9A-1EDB-4946-BABD-AD8EE3A3AE9A}" srcOrd="0" destOrd="0" presId="urn:microsoft.com/office/officeart/2005/8/layout/chevron2"/>
    <dgm:cxn modelId="{7BA32739-1906-4735-BDD7-C10465FED1F1}" type="presParOf" srcId="{92AC5881-BCC8-4AC8-8B40-546DB77BD55A}" destId="{CACA5DCB-D7AB-474C-9B5B-05079CD79A71}" srcOrd="0" destOrd="0" presId="urn:microsoft.com/office/officeart/2005/8/layout/chevron2"/>
    <dgm:cxn modelId="{ACA2E44E-1F51-49F3-8554-0166D6A61733}" type="presParOf" srcId="{CACA5DCB-D7AB-474C-9B5B-05079CD79A71}" destId="{3DCB2475-BD30-4DC9-A364-71139805BC19}" srcOrd="0" destOrd="0" presId="urn:microsoft.com/office/officeart/2005/8/layout/chevron2"/>
    <dgm:cxn modelId="{DF893225-C388-4172-99DD-544E7F7A7083}" type="presParOf" srcId="{CACA5DCB-D7AB-474C-9B5B-05079CD79A71}" destId="{1CB5281A-D4E5-4EBC-9FE8-F642C47CB979}" srcOrd="1" destOrd="0" presId="urn:microsoft.com/office/officeart/2005/8/layout/chevron2"/>
    <dgm:cxn modelId="{920FE105-BC17-4674-8E04-A6D5D6764022}" type="presParOf" srcId="{92AC5881-BCC8-4AC8-8B40-546DB77BD55A}" destId="{FF79097D-1006-4D7C-92F4-9289C533AA03}" srcOrd="1" destOrd="0" presId="urn:microsoft.com/office/officeart/2005/8/layout/chevron2"/>
    <dgm:cxn modelId="{51FF75B3-8821-49EF-9D04-477317C1E218}" type="presParOf" srcId="{92AC5881-BCC8-4AC8-8B40-546DB77BD55A}" destId="{383E9727-CEC5-48A3-99E9-A34E0A59A25B}" srcOrd="2" destOrd="0" presId="urn:microsoft.com/office/officeart/2005/8/layout/chevron2"/>
    <dgm:cxn modelId="{793E3CEB-4C87-4AFF-A5D0-C858281A4495}" type="presParOf" srcId="{383E9727-CEC5-48A3-99E9-A34E0A59A25B}" destId="{CE1A5153-5A11-47B8-896D-9655321466D6}" srcOrd="0" destOrd="0" presId="urn:microsoft.com/office/officeart/2005/8/layout/chevron2"/>
    <dgm:cxn modelId="{4CA828DB-DFD6-41E2-8A23-278A54CE099C}" type="presParOf" srcId="{383E9727-CEC5-48A3-99E9-A34E0A59A25B}" destId="{9DD2BA9A-1EDB-4946-BABD-AD8EE3A3AE9A}" srcOrd="1" destOrd="0" presId="urn:microsoft.com/office/officeart/2005/8/layout/chevron2"/>
    <dgm:cxn modelId="{59BB314A-5AE5-4605-B57B-F192919E12A9}" type="presParOf" srcId="{92AC5881-BCC8-4AC8-8B40-546DB77BD55A}" destId="{0D1F518E-39AF-440B-B393-BEE2389A6AE9}" srcOrd="3" destOrd="0" presId="urn:microsoft.com/office/officeart/2005/8/layout/chevron2"/>
    <dgm:cxn modelId="{553CDED4-47C1-42DA-AA08-EEA56551481E}" type="presParOf" srcId="{92AC5881-BCC8-4AC8-8B40-546DB77BD55A}" destId="{F87411A9-76E9-4CE8-B852-754BBEE4598E}" srcOrd="4" destOrd="0" presId="urn:microsoft.com/office/officeart/2005/8/layout/chevron2"/>
    <dgm:cxn modelId="{CB83A448-F48C-4B62-8AB6-70652022258B}" type="presParOf" srcId="{F87411A9-76E9-4CE8-B852-754BBEE4598E}" destId="{5C4022A6-9E87-4D16-9E99-B318DA68836B}" srcOrd="0" destOrd="0" presId="urn:microsoft.com/office/officeart/2005/8/layout/chevron2"/>
    <dgm:cxn modelId="{09DB71E1-9732-4138-A910-04FE998C7226}" type="presParOf" srcId="{F87411A9-76E9-4CE8-B852-754BBEE4598E}" destId="{E9183A10-CF4F-43D8-9C17-2D33102761F8}" srcOrd="1" destOrd="0" presId="urn:microsoft.com/office/officeart/2005/8/layout/chevron2"/>
    <dgm:cxn modelId="{2051983F-BE46-4E85-83A5-D8EE53A78A10}" type="presParOf" srcId="{92AC5881-BCC8-4AC8-8B40-546DB77BD55A}" destId="{A8A5A585-12B5-4EF0-878D-4F5436F7DEA4}" srcOrd="5" destOrd="0" presId="urn:microsoft.com/office/officeart/2005/8/layout/chevron2"/>
    <dgm:cxn modelId="{4F671DDC-00C3-4F8B-A7BF-22ACED38364E}" type="presParOf" srcId="{92AC5881-BCC8-4AC8-8B40-546DB77BD55A}" destId="{E0F723A6-5C82-4533-9B47-CBE13B6EAFEF}" srcOrd="6" destOrd="0" presId="urn:microsoft.com/office/officeart/2005/8/layout/chevron2"/>
    <dgm:cxn modelId="{BD0ABD71-D303-4CAD-A8BA-06662F36638A}" type="presParOf" srcId="{E0F723A6-5C82-4533-9B47-CBE13B6EAFEF}" destId="{7C4401FD-B5B9-48E4-9585-B4305C24F447}" srcOrd="0" destOrd="0" presId="urn:microsoft.com/office/officeart/2005/8/layout/chevron2"/>
    <dgm:cxn modelId="{6619B6AC-88DD-43EF-BC95-BEE993812A0F}" type="presParOf" srcId="{E0F723A6-5C82-4533-9B47-CBE13B6EAFEF}" destId="{97409265-1C16-4404-8EA8-CCB8587456D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9F8875B-A092-4D92-829B-1BF6D3D83D2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84EEFA-A2DD-48F0-A233-37D71E96ECCA}">
      <dgm:prSet phldrT="[Text]"/>
      <dgm:spPr/>
      <dgm:t>
        <a:bodyPr/>
        <a:lstStyle/>
        <a:p>
          <a:r>
            <a:rPr lang="en-US" dirty="0"/>
            <a:t>O</a:t>
          </a:r>
        </a:p>
      </dgm:t>
    </dgm:pt>
    <dgm:pt modelId="{8AF2E6A8-DC61-4AEC-AA3A-556C337DA9B7}" type="parTrans" cxnId="{B0BE1B4B-AD1D-4D49-9598-487D95E251CA}">
      <dgm:prSet/>
      <dgm:spPr/>
      <dgm:t>
        <a:bodyPr/>
        <a:lstStyle/>
        <a:p>
          <a:endParaRPr lang="en-US"/>
        </a:p>
      </dgm:t>
    </dgm:pt>
    <dgm:pt modelId="{CB4DD213-06FB-4BF7-BF7A-DCDEE74D86B6}" type="sibTrans" cxnId="{B0BE1B4B-AD1D-4D49-9598-487D95E251CA}">
      <dgm:prSet/>
      <dgm:spPr/>
      <dgm:t>
        <a:bodyPr/>
        <a:lstStyle/>
        <a:p>
          <a:endParaRPr lang="en-US"/>
        </a:p>
      </dgm:t>
    </dgm:pt>
    <dgm:pt modelId="{915EE247-B7E3-4ACF-93C7-C7FDB503F6DF}">
      <dgm:prSet phldrT="[Text]" custT="1"/>
      <dgm:spPr/>
      <dgm:t>
        <a:bodyPr/>
        <a:lstStyle/>
        <a:p>
          <a:r>
            <a:rPr lang="en-US" sz="3600" dirty="0"/>
            <a:t>Lateral Epicondyle </a:t>
          </a:r>
        </a:p>
      </dgm:t>
    </dgm:pt>
    <dgm:pt modelId="{14B2FE7A-8C78-4CAC-AE22-0EDBB85FEC3F}" type="parTrans" cxnId="{2CDD3CFB-2759-4870-8FEC-58FF9EADAD1B}">
      <dgm:prSet/>
      <dgm:spPr/>
      <dgm:t>
        <a:bodyPr/>
        <a:lstStyle/>
        <a:p>
          <a:endParaRPr lang="en-US"/>
        </a:p>
      </dgm:t>
    </dgm:pt>
    <dgm:pt modelId="{ED154D36-5910-45E0-B9A2-1ECFC58EC830}" type="sibTrans" cxnId="{2CDD3CFB-2759-4870-8FEC-58FF9EADAD1B}">
      <dgm:prSet/>
      <dgm:spPr/>
      <dgm:t>
        <a:bodyPr/>
        <a:lstStyle/>
        <a:p>
          <a:endParaRPr lang="en-US"/>
        </a:p>
      </dgm:t>
    </dgm:pt>
    <dgm:pt modelId="{5184CBE2-F086-4D92-B60A-4547877F98CF}">
      <dgm:prSet phldrT="[Text]"/>
      <dgm:spPr/>
      <dgm:t>
        <a:bodyPr/>
        <a:lstStyle/>
        <a:p>
          <a:r>
            <a:rPr lang="en-US" dirty="0"/>
            <a:t>I</a:t>
          </a:r>
        </a:p>
      </dgm:t>
    </dgm:pt>
    <dgm:pt modelId="{7640C415-1DBE-4168-9223-BF6BFCAFBB0D}" type="parTrans" cxnId="{853F4462-BBE2-42D3-9A01-4496C224DF11}">
      <dgm:prSet/>
      <dgm:spPr/>
      <dgm:t>
        <a:bodyPr/>
        <a:lstStyle/>
        <a:p>
          <a:endParaRPr lang="en-US"/>
        </a:p>
      </dgm:t>
    </dgm:pt>
    <dgm:pt modelId="{EDA34F59-FB18-4A08-8210-61826CC435E5}" type="sibTrans" cxnId="{853F4462-BBE2-42D3-9A01-4496C224DF11}">
      <dgm:prSet/>
      <dgm:spPr/>
      <dgm:t>
        <a:bodyPr/>
        <a:lstStyle/>
        <a:p>
          <a:endParaRPr lang="en-US"/>
        </a:p>
      </dgm:t>
    </dgm:pt>
    <dgm:pt modelId="{338FCAD5-5855-4553-B899-E46F603341D1}">
      <dgm:prSet phldrT="[Text]" custT="1"/>
      <dgm:spPr/>
      <dgm:t>
        <a:bodyPr/>
        <a:lstStyle/>
        <a:p>
          <a:r>
            <a:rPr lang="en-US" sz="3600" dirty="0"/>
            <a:t>Base of 5</a:t>
          </a:r>
          <a:r>
            <a:rPr lang="en-US" sz="3600" baseline="30000" dirty="0"/>
            <a:t>th</a:t>
          </a:r>
          <a:r>
            <a:rPr lang="en-US" sz="3600" dirty="0"/>
            <a:t> Metacarpal</a:t>
          </a:r>
        </a:p>
      </dgm:t>
    </dgm:pt>
    <dgm:pt modelId="{D79789E3-4A88-473A-B1A8-81350161E7F6}" type="parTrans" cxnId="{F2A99673-D743-43A6-97C8-7131B1782450}">
      <dgm:prSet/>
      <dgm:spPr/>
      <dgm:t>
        <a:bodyPr/>
        <a:lstStyle/>
        <a:p>
          <a:endParaRPr lang="en-US"/>
        </a:p>
      </dgm:t>
    </dgm:pt>
    <dgm:pt modelId="{FE8016DE-9C46-4A3C-AEB6-056EAB73E7EF}" type="sibTrans" cxnId="{F2A99673-D743-43A6-97C8-7131B1782450}">
      <dgm:prSet/>
      <dgm:spPr/>
      <dgm:t>
        <a:bodyPr/>
        <a:lstStyle/>
        <a:p>
          <a:endParaRPr lang="en-US"/>
        </a:p>
      </dgm:t>
    </dgm:pt>
    <dgm:pt modelId="{68202B06-AE50-4E4C-B29C-4B45247E2113}">
      <dgm:prSet phldrT="[Text]"/>
      <dgm:spPr/>
      <dgm:t>
        <a:bodyPr/>
        <a:lstStyle/>
        <a:p>
          <a:r>
            <a:rPr lang="en-US" dirty="0"/>
            <a:t>A</a:t>
          </a:r>
        </a:p>
      </dgm:t>
    </dgm:pt>
    <dgm:pt modelId="{ECB10D5C-F25F-4EB0-A680-084A2B0238CD}" type="parTrans" cxnId="{2A9DE24B-6163-480C-94DA-58FD8D8C6BCC}">
      <dgm:prSet/>
      <dgm:spPr/>
      <dgm:t>
        <a:bodyPr/>
        <a:lstStyle/>
        <a:p>
          <a:endParaRPr lang="en-US"/>
        </a:p>
      </dgm:t>
    </dgm:pt>
    <dgm:pt modelId="{5CFBE9E0-BAD0-4734-8408-FD39259C4D09}" type="sibTrans" cxnId="{2A9DE24B-6163-480C-94DA-58FD8D8C6BCC}">
      <dgm:prSet/>
      <dgm:spPr/>
      <dgm:t>
        <a:bodyPr/>
        <a:lstStyle/>
        <a:p>
          <a:endParaRPr lang="en-US"/>
        </a:p>
      </dgm:t>
    </dgm:pt>
    <dgm:pt modelId="{82A10AF5-CBDB-4DAF-B13A-207E331E3B42}">
      <dgm:prSet phldrT="[Text]" custT="1"/>
      <dgm:spPr/>
      <dgm:t>
        <a:bodyPr/>
        <a:lstStyle/>
        <a:p>
          <a:r>
            <a:rPr lang="en-US" sz="3200" dirty="0"/>
            <a:t>Wrist Extension</a:t>
          </a:r>
        </a:p>
      </dgm:t>
    </dgm:pt>
    <dgm:pt modelId="{A7A2A4BD-7AC2-4474-8E8E-DBCB3DE022AE}" type="parTrans" cxnId="{035F2D71-F4FE-44FF-9236-416292D2FC97}">
      <dgm:prSet/>
      <dgm:spPr/>
      <dgm:t>
        <a:bodyPr/>
        <a:lstStyle/>
        <a:p>
          <a:endParaRPr lang="en-US"/>
        </a:p>
      </dgm:t>
    </dgm:pt>
    <dgm:pt modelId="{1E997D5F-6441-4EA0-BA63-DF3A5104D781}" type="sibTrans" cxnId="{035F2D71-F4FE-44FF-9236-416292D2FC97}">
      <dgm:prSet/>
      <dgm:spPr/>
      <dgm:t>
        <a:bodyPr/>
        <a:lstStyle/>
        <a:p>
          <a:endParaRPr lang="en-US"/>
        </a:p>
      </dgm:t>
    </dgm:pt>
    <dgm:pt modelId="{296461EF-1422-4AFB-A595-C4AFAB26DA01}">
      <dgm:prSet/>
      <dgm:spPr/>
      <dgm:t>
        <a:bodyPr/>
        <a:lstStyle/>
        <a:p>
          <a:r>
            <a:rPr lang="en-US" dirty="0"/>
            <a:t>N</a:t>
          </a:r>
        </a:p>
      </dgm:t>
    </dgm:pt>
    <dgm:pt modelId="{52A3A546-AAD5-4C87-BE36-D2AA6AE30C06}" type="parTrans" cxnId="{FF6F2807-534C-4E17-9125-5B6061BC8DCA}">
      <dgm:prSet/>
      <dgm:spPr/>
    </dgm:pt>
    <dgm:pt modelId="{92F82FA1-38E4-44E3-A26B-E63460ACA850}" type="sibTrans" cxnId="{FF6F2807-534C-4E17-9125-5B6061BC8DCA}">
      <dgm:prSet/>
      <dgm:spPr/>
    </dgm:pt>
    <dgm:pt modelId="{BACAE4A5-4E3C-49EA-972C-BFA4C0D8685A}">
      <dgm:prSet phldrT="[Text]" custT="1"/>
      <dgm:spPr/>
      <dgm:t>
        <a:bodyPr/>
        <a:lstStyle/>
        <a:p>
          <a:r>
            <a:rPr lang="en-US" sz="3200" dirty="0"/>
            <a:t>Ulnar Deviation</a:t>
          </a:r>
        </a:p>
      </dgm:t>
    </dgm:pt>
    <dgm:pt modelId="{C2B0B71D-485B-4C4C-9E58-4BE9B27F48B3}" type="parTrans" cxnId="{16EFF260-7D56-4620-AB99-818104D69EAB}">
      <dgm:prSet/>
      <dgm:spPr/>
    </dgm:pt>
    <dgm:pt modelId="{CEEF7445-2A6D-4B27-BF9E-F27C0DC62536}" type="sibTrans" cxnId="{16EFF260-7D56-4620-AB99-818104D69EAB}">
      <dgm:prSet/>
      <dgm:spPr/>
    </dgm:pt>
    <dgm:pt modelId="{3C74EE78-90F1-4D05-83E2-C56C2BC27CA7}">
      <dgm:prSet custT="1"/>
      <dgm:spPr/>
      <dgm:t>
        <a:bodyPr/>
        <a:lstStyle/>
        <a:p>
          <a:r>
            <a:rPr lang="en-US" sz="3600" dirty="0"/>
            <a:t>Radial Nerve (C6, C7, C8)</a:t>
          </a:r>
        </a:p>
      </dgm:t>
    </dgm:pt>
    <dgm:pt modelId="{F6B48BAE-4DEC-46D3-B897-750928B8A069}" type="parTrans" cxnId="{270E1D18-EFCB-4CDE-8778-086D12DF57F7}">
      <dgm:prSet/>
      <dgm:spPr/>
    </dgm:pt>
    <dgm:pt modelId="{82F797A0-5FA6-4509-B1BE-FE31EE9956F9}" type="sibTrans" cxnId="{270E1D18-EFCB-4CDE-8778-086D12DF57F7}">
      <dgm:prSet/>
      <dgm:spPr/>
    </dgm:pt>
    <dgm:pt modelId="{92AC5881-BCC8-4AC8-8B40-546DB77BD55A}" type="pres">
      <dgm:prSet presAssocID="{99F8875B-A092-4D92-829B-1BF6D3D83D2E}" presName="linearFlow" presStyleCnt="0">
        <dgm:presLayoutVars>
          <dgm:dir/>
          <dgm:animLvl val="lvl"/>
          <dgm:resizeHandles val="exact"/>
        </dgm:presLayoutVars>
      </dgm:prSet>
      <dgm:spPr/>
    </dgm:pt>
    <dgm:pt modelId="{CACA5DCB-D7AB-474C-9B5B-05079CD79A71}" type="pres">
      <dgm:prSet presAssocID="{B184EEFA-A2DD-48F0-A233-37D71E96ECCA}" presName="composite" presStyleCnt="0"/>
      <dgm:spPr/>
    </dgm:pt>
    <dgm:pt modelId="{3DCB2475-BD30-4DC9-A364-71139805BC19}" type="pres">
      <dgm:prSet presAssocID="{B184EEFA-A2DD-48F0-A233-37D71E96ECCA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1CB5281A-D4E5-4EBC-9FE8-F642C47CB979}" type="pres">
      <dgm:prSet presAssocID="{B184EEFA-A2DD-48F0-A233-37D71E96ECCA}" presName="descendantText" presStyleLbl="alignAcc1" presStyleIdx="0" presStyleCnt="4">
        <dgm:presLayoutVars>
          <dgm:bulletEnabled val="1"/>
        </dgm:presLayoutVars>
      </dgm:prSet>
      <dgm:spPr/>
    </dgm:pt>
    <dgm:pt modelId="{FF79097D-1006-4D7C-92F4-9289C533AA03}" type="pres">
      <dgm:prSet presAssocID="{CB4DD213-06FB-4BF7-BF7A-DCDEE74D86B6}" presName="sp" presStyleCnt="0"/>
      <dgm:spPr/>
    </dgm:pt>
    <dgm:pt modelId="{383E9727-CEC5-48A3-99E9-A34E0A59A25B}" type="pres">
      <dgm:prSet presAssocID="{5184CBE2-F086-4D92-B60A-4547877F98CF}" presName="composite" presStyleCnt="0"/>
      <dgm:spPr/>
    </dgm:pt>
    <dgm:pt modelId="{CE1A5153-5A11-47B8-896D-9655321466D6}" type="pres">
      <dgm:prSet presAssocID="{5184CBE2-F086-4D92-B60A-4547877F98CF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9DD2BA9A-1EDB-4946-BABD-AD8EE3A3AE9A}" type="pres">
      <dgm:prSet presAssocID="{5184CBE2-F086-4D92-B60A-4547877F98CF}" presName="descendantText" presStyleLbl="alignAcc1" presStyleIdx="1" presStyleCnt="4" custLinFactNeighborX="1535" custLinFactNeighborY="-5326">
        <dgm:presLayoutVars>
          <dgm:bulletEnabled val="1"/>
        </dgm:presLayoutVars>
      </dgm:prSet>
      <dgm:spPr/>
    </dgm:pt>
    <dgm:pt modelId="{0D1F518E-39AF-440B-B393-BEE2389A6AE9}" type="pres">
      <dgm:prSet presAssocID="{EDA34F59-FB18-4A08-8210-61826CC435E5}" presName="sp" presStyleCnt="0"/>
      <dgm:spPr/>
    </dgm:pt>
    <dgm:pt modelId="{F87411A9-76E9-4CE8-B852-754BBEE4598E}" type="pres">
      <dgm:prSet presAssocID="{68202B06-AE50-4E4C-B29C-4B45247E2113}" presName="composite" presStyleCnt="0"/>
      <dgm:spPr/>
    </dgm:pt>
    <dgm:pt modelId="{5C4022A6-9E87-4D16-9E99-B318DA68836B}" type="pres">
      <dgm:prSet presAssocID="{68202B06-AE50-4E4C-B29C-4B45247E2113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E9183A10-CF4F-43D8-9C17-2D33102761F8}" type="pres">
      <dgm:prSet presAssocID="{68202B06-AE50-4E4C-B29C-4B45247E2113}" presName="descendantText" presStyleLbl="alignAcc1" presStyleIdx="2" presStyleCnt="4" custScaleY="122639">
        <dgm:presLayoutVars>
          <dgm:bulletEnabled val="1"/>
        </dgm:presLayoutVars>
      </dgm:prSet>
      <dgm:spPr/>
    </dgm:pt>
    <dgm:pt modelId="{A8A5A585-12B5-4EF0-878D-4F5436F7DEA4}" type="pres">
      <dgm:prSet presAssocID="{5CFBE9E0-BAD0-4734-8408-FD39259C4D09}" presName="sp" presStyleCnt="0"/>
      <dgm:spPr/>
    </dgm:pt>
    <dgm:pt modelId="{E0F723A6-5C82-4533-9B47-CBE13B6EAFEF}" type="pres">
      <dgm:prSet presAssocID="{296461EF-1422-4AFB-A595-C4AFAB26DA01}" presName="composite" presStyleCnt="0"/>
      <dgm:spPr/>
    </dgm:pt>
    <dgm:pt modelId="{7C4401FD-B5B9-48E4-9585-B4305C24F447}" type="pres">
      <dgm:prSet presAssocID="{296461EF-1422-4AFB-A595-C4AFAB26DA01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97409265-1C16-4404-8EA8-CCB8587456D8}" type="pres">
      <dgm:prSet presAssocID="{296461EF-1422-4AFB-A595-C4AFAB26DA01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FF6F2807-534C-4E17-9125-5B6061BC8DCA}" srcId="{99F8875B-A092-4D92-829B-1BF6D3D83D2E}" destId="{296461EF-1422-4AFB-A595-C4AFAB26DA01}" srcOrd="3" destOrd="0" parTransId="{52A3A546-AAD5-4C87-BE36-D2AA6AE30C06}" sibTransId="{92F82FA1-38E4-44E3-A26B-E63460ACA850}"/>
    <dgm:cxn modelId="{349C2E08-99EA-46DC-83A3-F27EE3007A09}" type="presOf" srcId="{99F8875B-A092-4D92-829B-1BF6D3D83D2E}" destId="{92AC5881-BCC8-4AC8-8B40-546DB77BD55A}" srcOrd="0" destOrd="0" presId="urn:microsoft.com/office/officeart/2005/8/layout/chevron2"/>
    <dgm:cxn modelId="{785DF80A-28C7-4588-B513-43BE88706A94}" type="presOf" srcId="{B184EEFA-A2DD-48F0-A233-37D71E96ECCA}" destId="{3DCB2475-BD30-4DC9-A364-71139805BC19}" srcOrd="0" destOrd="0" presId="urn:microsoft.com/office/officeart/2005/8/layout/chevron2"/>
    <dgm:cxn modelId="{270E1D18-EFCB-4CDE-8778-086D12DF57F7}" srcId="{296461EF-1422-4AFB-A595-C4AFAB26DA01}" destId="{3C74EE78-90F1-4D05-83E2-C56C2BC27CA7}" srcOrd="0" destOrd="0" parTransId="{F6B48BAE-4DEC-46D3-B897-750928B8A069}" sibTransId="{82F797A0-5FA6-4509-B1BE-FE31EE9956F9}"/>
    <dgm:cxn modelId="{9490AB35-DB9D-4F6D-B20E-29F092011FB2}" type="presOf" srcId="{296461EF-1422-4AFB-A595-C4AFAB26DA01}" destId="{7C4401FD-B5B9-48E4-9585-B4305C24F447}" srcOrd="0" destOrd="0" presId="urn:microsoft.com/office/officeart/2005/8/layout/chevron2"/>
    <dgm:cxn modelId="{16EFF260-7D56-4620-AB99-818104D69EAB}" srcId="{68202B06-AE50-4E4C-B29C-4B45247E2113}" destId="{BACAE4A5-4E3C-49EA-972C-BFA4C0D8685A}" srcOrd="1" destOrd="0" parTransId="{C2B0B71D-485B-4C4C-9E58-4BE9B27F48B3}" sibTransId="{CEEF7445-2A6D-4B27-BF9E-F27C0DC62536}"/>
    <dgm:cxn modelId="{853F4462-BBE2-42D3-9A01-4496C224DF11}" srcId="{99F8875B-A092-4D92-829B-1BF6D3D83D2E}" destId="{5184CBE2-F086-4D92-B60A-4547877F98CF}" srcOrd="1" destOrd="0" parTransId="{7640C415-1DBE-4168-9223-BF6BFCAFBB0D}" sibTransId="{EDA34F59-FB18-4A08-8210-61826CC435E5}"/>
    <dgm:cxn modelId="{B0BE1B4B-AD1D-4D49-9598-487D95E251CA}" srcId="{99F8875B-A092-4D92-829B-1BF6D3D83D2E}" destId="{B184EEFA-A2DD-48F0-A233-37D71E96ECCA}" srcOrd="0" destOrd="0" parTransId="{8AF2E6A8-DC61-4AEC-AA3A-556C337DA9B7}" sibTransId="{CB4DD213-06FB-4BF7-BF7A-DCDEE74D86B6}"/>
    <dgm:cxn modelId="{2A9DE24B-6163-480C-94DA-58FD8D8C6BCC}" srcId="{99F8875B-A092-4D92-829B-1BF6D3D83D2E}" destId="{68202B06-AE50-4E4C-B29C-4B45247E2113}" srcOrd="2" destOrd="0" parTransId="{ECB10D5C-F25F-4EB0-A680-084A2B0238CD}" sibTransId="{5CFBE9E0-BAD0-4734-8408-FD39259C4D09}"/>
    <dgm:cxn modelId="{035F2D71-F4FE-44FF-9236-416292D2FC97}" srcId="{68202B06-AE50-4E4C-B29C-4B45247E2113}" destId="{82A10AF5-CBDB-4DAF-B13A-207E331E3B42}" srcOrd="0" destOrd="0" parTransId="{A7A2A4BD-7AC2-4474-8E8E-DBCB3DE022AE}" sibTransId="{1E997D5F-6441-4EA0-BA63-DF3A5104D781}"/>
    <dgm:cxn modelId="{39703E72-18B9-4D9E-AE32-C2D7C0427666}" type="presOf" srcId="{3C74EE78-90F1-4D05-83E2-C56C2BC27CA7}" destId="{97409265-1C16-4404-8EA8-CCB8587456D8}" srcOrd="0" destOrd="0" presId="urn:microsoft.com/office/officeart/2005/8/layout/chevron2"/>
    <dgm:cxn modelId="{F2A99673-D743-43A6-97C8-7131B1782450}" srcId="{5184CBE2-F086-4D92-B60A-4547877F98CF}" destId="{338FCAD5-5855-4553-B899-E46F603341D1}" srcOrd="0" destOrd="0" parTransId="{D79789E3-4A88-473A-B1A8-81350161E7F6}" sibTransId="{FE8016DE-9C46-4A3C-AEB6-056EAB73E7EF}"/>
    <dgm:cxn modelId="{A10C3F84-5610-4EE2-A236-2359CE064A1D}" type="presOf" srcId="{BACAE4A5-4E3C-49EA-972C-BFA4C0D8685A}" destId="{E9183A10-CF4F-43D8-9C17-2D33102761F8}" srcOrd="0" destOrd="1" presId="urn:microsoft.com/office/officeart/2005/8/layout/chevron2"/>
    <dgm:cxn modelId="{3A8AAAB2-D254-43A0-8635-6E9553756F86}" type="presOf" srcId="{338FCAD5-5855-4553-B899-E46F603341D1}" destId="{9DD2BA9A-1EDB-4946-BABD-AD8EE3A3AE9A}" srcOrd="0" destOrd="0" presId="urn:microsoft.com/office/officeart/2005/8/layout/chevron2"/>
    <dgm:cxn modelId="{D60293C0-D68C-438A-B32E-4669E745AF68}" type="presOf" srcId="{915EE247-B7E3-4ACF-93C7-C7FDB503F6DF}" destId="{1CB5281A-D4E5-4EBC-9FE8-F642C47CB979}" srcOrd="0" destOrd="0" presId="urn:microsoft.com/office/officeart/2005/8/layout/chevron2"/>
    <dgm:cxn modelId="{089789C3-941A-4B3D-A72A-6DA8012B2C08}" type="presOf" srcId="{68202B06-AE50-4E4C-B29C-4B45247E2113}" destId="{5C4022A6-9E87-4D16-9E99-B318DA68836B}" srcOrd="0" destOrd="0" presId="urn:microsoft.com/office/officeart/2005/8/layout/chevron2"/>
    <dgm:cxn modelId="{A2DF92C3-2974-4DF8-A629-58769DA001E1}" type="presOf" srcId="{82A10AF5-CBDB-4DAF-B13A-207E331E3B42}" destId="{E9183A10-CF4F-43D8-9C17-2D33102761F8}" srcOrd="0" destOrd="0" presId="urn:microsoft.com/office/officeart/2005/8/layout/chevron2"/>
    <dgm:cxn modelId="{EB6BADEA-B276-45B0-ACDA-E6869DADC70B}" type="presOf" srcId="{5184CBE2-F086-4D92-B60A-4547877F98CF}" destId="{CE1A5153-5A11-47B8-896D-9655321466D6}" srcOrd="0" destOrd="0" presId="urn:microsoft.com/office/officeart/2005/8/layout/chevron2"/>
    <dgm:cxn modelId="{2CDD3CFB-2759-4870-8FEC-58FF9EADAD1B}" srcId="{B184EEFA-A2DD-48F0-A233-37D71E96ECCA}" destId="{915EE247-B7E3-4ACF-93C7-C7FDB503F6DF}" srcOrd="0" destOrd="0" parTransId="{14B2FE7A-8C78-4CAC-AE22-0EDBB85FEC3F}" sibTransId="{ED154D36-5910-45E0-B9A2-1ECFC58EC830}"/>
    <dgm:cxn modelId="{73BEAD19-8C52-49BF-9ADD-FD2EFDEEE7CF}" type="presParOf" srcId="{92AC5881-BCC8-4AC8-8B40-546DB77BD55A}" destId="{CACA5DCB-D7AB-474C-9B5B-05079CD79A71}" srcOrd="0" destOrd="0" presId="urn:microsoft.com/office/officeart/2005/8/layout/chevron2"/>
    <dgm:cxn modelId="{B3B8362B-E9A9-46DF-A252-B0E1AAEB8DA3}" type="presParOf" srcId="{CACA5DCB-D7AB-474C-9B5B-05079CD79A71}" destId="{3DCB2475-BD30-4DC9-A364-71139805BC19}" srcOrd="0" destOrd="0" presId="urn:microsoft.com/office/officeart/2005/8/layout/chevron2"/>
    <dgm:cxn modelId="{8108DCB7-CA7A-476B-8C27-8417DB0F667F}" type="presParOf" srcId="{CACA5DCB-D7AB-474C-9B5B-05079CD79A71}" destId="{1CB5281A-D4E5-4EBC-9FE8-F642C47CB979}" srcOrd="1" destOrd="0" presId="urn:microsoft.com/office/officeart/2005/8/layout/chevron2"/>
    <dgm:cxn modelId="{14336F1D-A79E-449F-B106-A2703E2A3D86}" type="presParOf" srcId="{92AC5881-BCC8-4AC8-8B40-546DB77BD55A}" destId="{FF79097D-1006-4D7C-92F4-9289C533AA03}" srcOrd="1" destOrd="0" presId="urn:microsoft.com/office/officeart/2005/8/layout/chevron2"/>
    <dgm:cxn modelId="{F1FA943E-01E2-472C-AA35-3F00B3D49CE4}" type="presParOf" srcId="{92AC5881-BCC8-4AC8-8B40-546DB77BD55A}" destId="{383E9727-CEC5-48A3-99E9-A34E0A59A25B}" srcOrd="2" destOrd="0" presId="urn:microsoft.com/office/officeart/2005/8/layout/chevron2"/>
    <dgm:cxn modelId="{7C3CB679-2278-4027-8392-F83AB6C56811}" type="presParOf" srcId="{383E9727-CEC5-48A3-99E9-A34E0A59A25B}" destId="{CE1A5153-5A11-47B8-896D-9655321466D6}" srcOrd="0" destOrd="0" presId="urn:microsoft.com/office/officeart/2005/8/layout/chevron2"/>
    <dgm:cxn modelId="{3E7EB383-D1C7-4781-BB6A-E0C7A1AC1D14}" type="presParOf" srcId="{383E9727-CEC5-48A3-99E9-A34E0A59A25B}" destId="{9DD2BA9A-1EDB-4946-BABD-AD8EE3A3AE9A}" srcOrd="1" destOrd="0" presId="urn:microsoft.com/office/officeart/2005/8/layout/chevron2"/>
    <dgm:cxn modelId="{C5C7F8D7-02FC-4312-9EE8-E2EEF6A2F448}" type="presParOf" srcId="{92AC5881-BCC8-4AC8-8B40-546DB77BD55A}" destId="{0D1F518E-39AF-440B-B393-BEE2389A6AE9}" srcOrd="3" destOrd="0" presId="urn:microsoft.com/office/officeart/2005/8/layout/chevron2"/>
    <dgm:cxn modelId="{E72299F6-45B8-400A-8313-A48378B831A4}" type="presParOf" srcId="{92AC5881-BCC8-4AC8-8B40-546DB77BD55A}" destId="{F87411A9-76E9-4CE8-B852-754BBEE4598E}" srcOrd="4" destOrd="0" presId="urn:microsoft.com/office/officeart/2005/8/layout/chevron2"/>
    <dgm:cxn modelId="{BD27B647-7D39-46F7-B4DA-48F78E8EE014}" type="presParOf" srcId="{F87411A9-76E9-4CE8-B852-754BBEE4598E}" destId="{5C4022A6-9E87-4D16-9E99-B318DA68836B}" srcOrd="0" destOrd="0" presId="urn:microsoft.com/office/officeart/2005/8/layout/chevron2"/>
    <dgm:cxn modelId="{B4141E2A-D0C2-41B2-B6BB-AC6CF88465D2}" type="presParOf" srcId="{F87411A9-76E9-4CE8-B852-754BBEE4598E}" destId="{E9183A10-CF4F-43D8-9C17-2D33102761F8}" srcOrd="1" destOrd="0" presId="urn:microsoft.com/office/officeart/2005/8/layout/chevron2"/>
    <dgm:cxn modelId="{723C4B09-3D28-4F16-8C32-CE2FCFD98EE5}" type="presParOf" srcId="{92AC5881-BCC8-4AC8-8B40-546DB77BD55A}" destId="{A8A5A585-12B5-4EF0-878D-4F5436F7DEA4}" srcOrd="5" destOrd="0" presId="urn:microsoft.com/office/officeart/2005/8/layout/chevron2"/>
    <dgm:cxn modelId="{474E3854-AD6B-4BF1-A06C-5854AC983DB2}" type="presParOf" srcId="{92AC5881-BCC8-4AC8-8B40-546DB77BD55A}" destId="{E0F723A6-5C82-4533-9B47-CBE13B6EAFEF}" srcOrd="6" destOrd="0" presId="urn:microsoft.com/office/officeart/2005/8/layout/chevron2"/>
    <dgm:cxn modelId="{C53330A4-795D-4ABD-BA54-76AFC2D987A1}" type="presParOf" srcId="{E0F723A6-5C82-4533-9B47-CBE13B6EAFEF}" destId="{7C4401FD-B5B9-48E4-9585-B4305C24F447}" srcOrd="0" destOrd="0" presId="urn:microsoft.com/office/officeart/2005/8/layout/chevron2"/>
    <dgm:cxn modelId="{6DAD3F31-8E94-4210-83F9-ADCDB8E083FC}" type="presParOf" srcId="{E0F723A6-5C82-4533-9B47-CBE13B6EAFEF}" destId="{97409265-1C16-4404-8EA8-CCB8587456D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87CEB65-11B2-411C-9CD0-BF5C67B6C660}" type="doc">
      <dgm:prSet loTypeId="urn:microsoft.com/office/officeart/2005/8/layout/hProcess7#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ECF834-668B-4B4B-B9E8-ADAF999715FE}">
      <dgm:prSet phldrT="[Text]" phldr="1"/>
      <dgm:spPr/>
      <dgm:t>
        <a:bodyPr/>
        <a:lstStyle/>
        <a:p>
          <a:endParaRPr lang="en-US"/>
        </a:p>
      </dgm:t>
    </dgm:pt>
    <dgm:pt modelId="{5409C80D-60AC-45EC-9850-E66B3787FBF8}" type="parTrans" cxnId="{47A9F776-A628-41B8-825E-4EF5C29C3C37}">
      <dgm:prSet/>
      <dgm:spPr/>
      <dgm:t>
        <a:bodyPr/>
        <a:lstStyle/>
        <a:p>
          <a:endParaRPr lang="en-US"/>
        </a:p>
      </dgm:t>
    </dgm:pt>
    <dgm:pt modelId="{78067336-2D9D-4F3D-B900-12021F1D37A2}" type="sibTrans" cxnId="{47A9F776-A628-41B8-825E-4EF5C29C3C37}">
      <dgm:prSet/>
      <dgm:spPr/>
      <dgm:t>
        <a:bodyPr/>
        <a:lstStyle/>
        <a:p>
          <a:endParaRPr lang="en-US"/>
        </a:p>
      </dgm:t>
    </dgm:pt>
    <dgm:pt modelId="{8E6B7364-5926-4EE6-A192-7E2F0B837742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Median</a:t>
          </a:r>
        </a:p>
      </dgm:t>
    </dgm:pt>
    <dgm:pt modelId="{28F73A44-E0AE-446A-9D7F-8309AB3BE284}" type="parTrans" cxnId="{54B52823-52BE-4E22-9AA0-028807D0CFFD}">
      <dgm:prSet/>
      <dgm:spPr/>
      <dgm:t>
        <a:bodyPr/>
        <a:lstStyle/>
        <a:p>
          <a:endParaRPr lang="en-US"/>
        </a:p>
      </dgm:t>
    </dgm:pt>
    <dgm:pt modelId="{F893B328-6814-4A57-BDDC-B2DB20CAA663}" type="sibTrans" cxnId="{54B52823-52BE-4E22-9AA0-028807D0CFFD}">
      <dgm:prSet/>
      <dgm:spPr/>
      <dgm:t>
        <a:bodyPr/>
        <a:lstStyle/>
        <a:p>
          <a:endParaRPr lang="en-US"/>
        </a:p>
      </dgm:t>
    </dgm:pt>
    <dgm:pt modelId="{25399AB6-A268-4F8A-A14A-E628F57695F0}">
      <dgm:prSet phldrT="[Text]" phldr="1"/>
      <dgm:spPr/>
      <dgm:t>
        <a:bodyPr/>
        <a:lstStyle/>
        <a:p>
          <a:endParaRPr lang="en-US"/>
        </a:p>
      </dgm:t>
    </dgm:pt>
    <dgm:pt modelId="{BC3EB946-ECF8-4876-B311-650D5BAAA52E}" type="parTrans" cxnId="{92F0890E-7BA1-459D-8D6C-361A043B1E7B}">
      <dgm:prSet/>
      <dgm:spPr/>
      <dgm:t>
        <a:bodyPr/>
        <a:lstStyle/>
        <a:p>
          <a:endParaRPr lang="en-US"/>
        </a:p>
      </dgm:t>
    </dgm:pt>
    <dgm:pt modelId="{5C8FFD17-C252-49F7-AB70-A49EDD85907E}" type="sibTrans" cxnId="{92F0890E-7BA1-459D-8D6C-361A043B1E7B}">
      <dgm:prSet/>
      <dgm:spPr/>
      <dgm:t>
        <a:bodyPr/>
        <a:lstStyle/>
        <a:p>
          <a:endParaRPr lang="en-US"/>
        </a:p>
      </dgm:t>
    </dgm:pt>
    <dgm:pt modelId="{2579AC9B-8982-4728-9FD3-D45DED4B87DE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Radial</a:t>
          </a:r>
        </a:p>
      </dgm:t>
    </dgm:pt>
    <dgm:pt modelId="{FE3B5A9C-3228-40DF-99A6-CD5B400E5406}" type="parTrans" cxnId="{0EBBA724-65CB-4480-8653-4004B4A25A95}">
      <dgm:prSet/>
      <dgm:spPr/>
      <dgm:t>
        <a:bodyPr/>
        <a:lstStyle/>
        <a:p>
          <a:endParaRPr lang="en-US"/>
        </a:p>
      </dgm:t>
    </dgm:pt>
    <dgm:pt modelId="{CBF78560-447B-4F59-840D-921B1EC44C30}" type="sibTrans" cxnId="{0EBBA724-65CB-4480-8653-4004B4A25A95}">
      <dgm:prSet/>
      <dgm:spPr/>
      <dgm:t>
        <a:bodyPr/>
        <a:lstStyle/>
        <a:p>
          <a:endParaRPr lang="en-US"/>
        </a:p>
      </dgm:t>
    </dgm:pt>
    <dgm:pt modelId="{AA0076B3-8298-462D-A9CC-4115382A30D9}">
      <dgm:prSet phldrT="[Text]" phldr="1"/>
      <dgm:spPr/>
      <dgm:t>
        <a:bodyPr/>
        <a:lstStyle/>
        <a:p>
          <a:endParaRPr lang="en-US"/>
        </a:p>
      </dgm:t>
    </dgm:pt>
    <dgm:pt modelId="{555E9170-CAE5-4B4F-B45A-142F22984751}" type="parTrans" cxnId="{32B71E9D-E764-4B41-B343-1B18361C8BF2}">
      <dgm:prSet/>
      <dgm:spPr/>
      <dgm:t>
        <a:bodyPr/>
        <a:lstStyle/>
        <a:p>
          <a:endParaRPr lang="en-US"/>
        </a:p>
      </dgm:t>
    </dgm:pt>
    <dgm:pt modelId="{682FB00D-C6A4-4459-BB7A-2CBE80598650}" type="sibTrans" cxnId="{32B71E9D-E764-4B41-B343-1B18361C8BF2}">
      <dgm:prSet/>
      <dgm:spPr/>
      <dgm:t>
        <a:bodyPr/>
        <a:lstStyle/>
        <a:p>
          <a:endParaRPr lang="en-US"/>
        </a:p>
      </dgm:t>
    </dgm:pt>
    <dgm:pt modelId="{E21544ED-A869-498F-8F23-724C15191E73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Ulnar</a:t>
          </a:r>
        </a:p>
      </dgm:t>
    </dgm:pt>
    <dgm:pt modelId="{11CEF1A0-D6AF-46A4-B1B0-185761A3271F}" type="parTrans" cxnId="{C3C0456B-8A65-4DA7-9EE1-649B6036123D}">
      <dgm:prSet/>
      <dgm:spPr/>
      <dgm:t>
        <a:bodyPr/>
        <a:lstStyle/>
        <a:p>
          <a:endParaRPr lang="en-US"/>
        </a:p>
      </dgm:t>
    </dgm:pt>
    <dgm:pt modelId="{C1C93F80-FA51-450E-BB5E-4B877C07B43F}" type="sibTrans" cxnId="{C3C0456B-8A65-4DA7-9EE1-649B6036123D}">
      <dgm:prSet/>
      <dgm:spPr/>
      <dgm:t>
        <a:bodyPr/>
        <a:lstStyle/>
        <a:p>
          <a:endParaRPr lang="en-US"/>
        </a:p>
      </dgm:t>
    </dgm:pt>
    <dgm:pt modelId="{83ADA93C-91F8-4BB7-8D9A-B07722D12B6C}" type="pres">
      <dgm:prSet presAssocID="{687CEB65-11B2-411C-9CD0-BF5C67B6C660}" presName="Name0" presStyleCnt="0">
        <dgm:presLayoutVars>
          <dgm:dir/>
          <dgm:animLvl val="lvl"/>
          <dgm:resizeHandles val="exact"/>
        </dgm:presLayoutVars>
      </dgm:prSet>
      <dgm:spPr/>
    </dgm:pt>
    <dgm:pt modelId="{A1CDE828-935A-44B9-A0B3-80DC09C03247}" type="pres">
      <dgm:prSet presAssocID="{A2ECF834-668B-4B4B-B9E8-ADAF999715FE}" presName="compositeNode" presStyleCnt="0">
        <dgm:presLayoutVars>
          <dgm:bulletEnabled val="1"/>
        </dgm:presLayoutVars>
      </dgm:prSet>
      <dgm:spPr/>
    </dgm:pt>
    <dgm:pt modelId="{29C7071C-2233-460F-BB89-AF5422C78C08}" type="pres">
      <dgm:prSet presAssocID="{A2ECF834-668B-4B4B-B9E8-ADAF999715FE}" presName="bgRect" presStyleLbl="node1" presStyleIdx="0" presStyleCnt="3" custScaleY="130305"/>
      <dgm:spPr/>
    </dgm:pt>
    <dgm:pt modelId="{3BBDD18B-27A3-41CE-ACE0-6FB7119F9DD4}" type="pres">
      <dgm:prSet presAssocID="{A2ECF834-668B-4B4B-B9E8-ADAF999715FE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E91E45D7-1289-4D1C-8380-2C3D8EF2685E}" type="pres">
      <dgm:prSet presAssocID="{A2ECF834-668B-4B4B-B9E8-ADAF999715FE}" presName="childNode" presStyleLbl="node1" presStyleIdx="0" presStyleCnt="3">
        <dgm:presLayoutVars>
          <dgm:bulletEnabled val="1"/>
        </dgm:presLayoutVars>
      </dgm:prSet>
      <dgm:spPr/>
    </dgm:pt>
    <dgm:pt modelId="{E20352C2-36D1-4F31-B300-8387CFE38DA3}" type="pres">
      <dgm:prSet presAssocID="{78067336-2D9D-4F3D-B900-12021F1D37A2}" presName="hSp" presStyleCnt="0"/>
      <dgm:spPr/>
    </dgm:pt>
    <dgm:pt modelId="{C21B6B0C-932A-4119-9473-E82ED16F15B7}" type="pres">
      <dgm:prSet presAssocID="{78067336-2D9D-4F3D-B900-12021F1D37A2}" presName="vProcSp" presStyleCnt="0"/>
      <dgm:spPr/>
    </dgm:pt>
    <dgm:pt modelId="{B7C3BE1D-AC4D-4762-B454-064DC30BFA07}" type="pres">
      <dgm:prSet presAssocID="{78067336-2D9D-4F3D-B900-12021F1D37A2}" presName="vSp1" presStyleCnt="0"/>
      <dgm:spPr/>
    </dgm:pt>
    <dgm:pt modelId="{E9D7C010-266B-4884-9714-B4221D176AC0}" type="pres">
      <dgm:prSet presAssocID="{78067336-2D9D-4F3D-B900-12021F1D37A2}" presName="simulatedConn" presStyleLbl="solidFgAcc1" presStyleIdx="0" presStyleCnt="2"/>
      <dgm:spPr/>
    </dgm:pt>
    <dgm:pt modelId="{1C4156A0-E36F-4101-AF7E-7E6D5EB58504}" type="pres">
      <dgm:prSet presAssocID="{78067336-2D9D-4F3D-B900-12021F1D37A2}" presName="vSp2" presStyleCnt="0"/>
      <dgm:spPr/>
    </dgm:pt>
    <dgm:pt modelId="{5BEAA0C6-A5EC-4182-AFD5-299B59B4006E}" type="pres">
      <dgm:prSet presAssocID="{78067336-2D9D-4F3D-B900-12021F1D37A2}" presName="sibTrans" presStyleCnt="0"/>
      <dgm:spPr/>
    </dgm:pt>
    <dgm:pt modelId="{F7578C65-005D-4913-B31B-B79844DAD993}" type="pres">
      <dgm:prSet presAssocID="{25399AB6-A268-4F8A-A14A-E628F57695F0}" presName="compositeNode" presStyleCnt="0">
        <dgm:presLayoutVars>
          <dgm:bulletEnabled val="1"/>
        </dgm:presLayoutVars>
      </dgm:prSet>
      <dgm:spPr/>
    </dgm:pt>
    <dgm:pt modelId="{9AE120CA-E3F9-4BF0-8680-F181A08E7EEF}" type="pres">
      <dgm:prSet presAssocID="{25399AB6-A268-4F8A-A14A-E628F57695F0}" presName="bgRect" presStyleLbl="node1" presStyleIdx="1" presStyleCnt="3" custScaleY="130305"/>
      <dgm:spPr/>
    </dgm:pt>
    <dgm:pt modelId="{D6777879-3898-49D0-88CC-E296EE4BED74}" type="pres">
      <dgm:prSet presAssocID="{25399AB6-A268-4F8A-A14A-E628F57695F0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86B46349-A1D6-40F2-A822-C778F6D1D6E1}" type="pres">
      <dgm:prSet presAssocID="{25399AB6-A268-4F8A-A14A-E628F57695F0}" presName="childNode" presStyleLbl="node1" presStyleIdx="1" presStyleCnt="3">
        <dgm:presLayoutVars>
          <dgm:bulletEnabled val="1"/>
        </dgm:presLayoutVars>
      </dgm:prSet>
      <dgm:spPr/>
    </dgm:pt>
    <dgm:pt modelId="{5D658A0F-0F93-4A38-9764-4F60C1EFBC73}" type="pres">
      <dgm:prSet presAssocID="{5C8FFD17-C252-49F7-AB70-A49EDD85907E}" presName="hSp" presStyleCnt="0"/>
      <dgm:spPr/>
    </dgm:pt>
    <dgm:pt modelId="{061CA8A7-755F-49F0-BB35-F676D4E97F99}" type="pres">
      <dgm:prSet presAssocID="{5C8FFD17-C252-49F7-AB70-A49EDD85907E}" presName="vProcSp" presStyleCnt="0"/>
      <dgm:spPr/>
    </dgm:pt>
    <dgm:pt modelId="{A6E72C83-E95D-48E6-8300-3019F3BE0C22}" type="pres">
      <dgm:prSet presAssocID="{5C8FFD17-C252-49F7-AB70-A49EDD85907E}" presName="vSp1" presStyleCnt="0"/>
      <dgm:spPr/>
    </dgm:pt>
    <dgm:pt modelId="{76F4DE9D-8A1C-4385-8370-00F995EFE18C}" type="pres">
      <dgm:prSet presAssocID="{5C8FFD17-C252-49F7-AB70-A49EDD85907E}" presName="simulatedConn" presStyleLbl="solidFgAcc1" presStyleIdx="1" presStyleCnt="2"/>
      <dgm:spPr/>
    </dgm:pt>
    <dgm:pt modelId="{9CF173D5-BFF6-47C2-828D-F1EC9494D9D0}" type="pres">
      <dgm:prSet presAssocID="{5C8FFD17-C252-49F7-AB70-A49EDD85907E}" presName="vSp2" presStyleCnt="0"/>
      <dgm:spPr/>
    </dgm:pt>
    <dgm:pt modelId="{1FAA7267-EC2B-4B8F-94A8-EEB92BC32736}" type="pres">
      <dgm:prSet presAssocID="{5C8FFD17-C252-49F7-AB70-A49EDD85907E}" presName="sibTrans" presStyleCnt="0"/>
      <dgm:spPr/>
    </dgm:pt>
    <dgm:pt modelId="{6D2375CB-D7CB-407D-884C-3C1547152FDB}" type="pres">
      <dgm:prSet presAssocID="{AA0076B3-8298-462D-A9CC-4115382A30D9}" presName="compositeNode" presStyleCnt="0">
        <dgm:presLayoutVars>
          <dgm:bulletEnabled val="1"/>
        </dgm:presLayoutVars>
      </dgm:prSet>
      <dgm:spPr/>
    </dgm:pt>
    <dgm:pt modelId="{D0A0CD89-50B1-4B9C-90FE-1823FE4CC8FD}" type="pres">
      <dgm:prSet presAssocID="{AA0076B3-8298-462D-A9CC-4115382A30D9}" presName="bgRect" presStyleLbl="node1" presStyleIdx="2" presStyleCnt="3" custScaleY="130305" custLinFactNeighborX="517" custLinFactNeighborY="0"/>
      <dgm:spPr/>
    </dgm:pt>
    <dgm:pt modelId="{6DE8F4BB-348C-4E48-959B-8244646D85D8}" type="pres">
      <dgm:prSet presAssocID="{AA0076B3-8298-462D-A9CC-4115382A30D9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DFD71DDD-E504-4063-BDDD-65C54CB0904D}" type="pres">
      <dgm:prSet presAssocID="{AA0076B3-8298-462D-A9CC-4115382A30D9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92F0890E-7BA1-459D-8D6C-361A043B1E7B}" srcId="{687CEB65-11B2-411C-9CD0-BF5C67B6C660}" destId="{25399AB6-A268-4F8A-A14A-E628F57695F0}" srcOrd="1" destOrd="0" parTransId="{BC3EB946-ECF8-4876-B311-650D5BAAA52E}" sibTransId="{5C8FFD17-C252-49F7-AB70-A49EDD85907E}"/>
    <dgm:cxn modelId="{54B52823-52BE-4E22-9AA0-028807D0CFFD}" srcId="{A2ECF834-668B-4B4B-B9E8-ADAF999715FE}" destId="{8E6B7364-5926-4EE6-A192-7E2F0B837742}" srcOrd="0" destOrd="0" parTransId="{28F73A44-E0AE-446A-9D7F-8309AB3BE284}" sibTransId="{F893B328-6814-4A57-BDDC-B2DB20CAA663}"/>
    <dgm:cxn modelId="{0EBBA724-65CB-4480-8653-4004B4A25A95}" srcId="{25399AB6-A268-4F8A-A14A-E628F57695F0}" destId="{2579AC9B-8982-4728-9FD3-D45DED4B87DE}" srcOrd="0" destOrd="0" parTransId="{FE3B5A9C-3228-40DF-99A6-CD5B400E5406}" sibTransId="{CBF78560-447B-4F59-840D-921B1EC44C30}"/>
    <dgm:cxn modelId="{7483C144-E1E7-4C0D-A80C-95B20CECABEF}" type="presOf" srcId="{AA0076B3-8298-462D-A9CC-4115382A30D9}" destId="{6DE8F4BB-348C-4E48-959B-8244646D85D8}" srcOrd="1" destOrd="0" presId="urn:microsoft.com/office/officeart/2005/8/layout/hProcess7#1"/>
    <dgm:cxn modelId="{6D109448-EF78-4029-AE84-78C0FC773EF5}" type="presOf" srcId="{AA0076B3-8298-462D-A9CC-4115382A30D9}" destId="{D0A0CD89-50B1-4B9C-90FE-1823FE4CC8FD}" srcOrd="0" destOrd="0" presId="urn:microsoft.com/office/officeart/2005/8/layout/hProcess7#1"/>
    <dgm:cxn modelId="{49260E4A-5FAC-41B0-AD30-BD46D0F4B90E}" type="presOf" srcId="{25399AB6-A268-4F8A-A14A-E628F57695F0}" destId="{9AE120CA-E3F9-4BF0-8680-F181A08E7EEF}" srcOrd="0" destOrd="0" presId="urn:microsoft.com/office/officeart/2005/8/layout/hProcess7#1"/>
    <dgm:cxn modelId="{C3C0456B-8A65-4DA7-9EE1-649B6036123D}" srcId="{AA0076B3-8298-462D-A9CC-4115382A30D9}" destId="{E21544ED-A869-498F-8F23-724C15191E73}" srcOrd="0" destOrd="0" parTransId="{11CEF1A0-D6AF-46A4-B1B0-185761A3271F}" sibTransId="{C1C93F80-FA51-450E-BB5E-4B877C07B43F}"/>
    <dgm:cxn modelId="{FFC18D52-C8F7-4447-A8FB-34E2701BF131}" type="presOf" srcId="{25399AB6-A268-4F8A-A14A-E628F57695F0}" destId="{D6777879-3898-49D0-88CC-E296EE4BED74}" srcOrd="1" destOrd="0" presId="urn:microsoft.com/office/officeart/2005/8/layout/hProcess7#1"/>
    <dgm:cxn modelId="{47A9F776-A628-41B8-825E-4EF5C29C3C37}" srcId="{687CEB65-11B2-411C-9CD0-BF5C67B6C660}" destId="{A2ECF834-668B-4B4B-B9E8-ADAF999715FE}" srcOrd="0" destOrd="0" parTransId="{5409C80D-60AC-45EC-9850-E66B3787FBF8}" sibTransId="{78067336-2D9D-4F3D-B900-12021F1D37A2}"/>
    <dgm:cxn modelId="{32B71E9D-E764-4B41-B343-1B18361C8BF2}" srcId="{687CEB65-11B2-411C-9CD0-BF5C67B6C660}" destId="{AA0076B3-8298-462D-A9CC-4115382A30D9}" srcOrd="2" destOrd="0" parTransId="{555E9170-CAE5-4B4F-B45A-142F22984751}" sibTransId="{682FB00D-C6A4-4459-BB7A-2CBE80598650}"/>
    <dgm:cxn modelId="{5E00C3B0-E0D5-4BAC-850A-15B4BE94FDB4}" type="presOf" srcId="{8E6B7364-5926-4EE6-A192-7E2F0B837742}" destId="{E91E45D7-1289-4D1C-8380-2C3D8EF2685E}" srcOrd="0" destOrd="0" presId="urn:microsoft.com/office/officeart/2005/8/layout/hProcess7#1"/>
    <dgm:cxn modelId="{D6C0D7BE-6C50-47E8-8650-47E28103F619}" type="presOf" srcId="{2579AC9B-8982-4728-9FD3-D45DED4B87DE}" destId="{86B46349-A1D6-40F2-A822-C778F6D1D6E1}" srcOrd="0" destOrd="0" presId="urn:microsoft.com/office/officeart/2005/8/layout/hProcess7#1"/>
    <dgm:cxn modelId="{605154C5-CC9D-40BB-A4AB-2C76B31A54F4}" type="presOf" srcId="{E21544ED-A869-498F-8F23-724C15191E73}" destId="{DFD71DDD-E504-4063-BDDD-65C54CB0904D}" srcOrd="0" destOrd="0" presId="urn:microsoft.com/office/officeart/2005/8/layout/hProcess7#1"/>
    <dgm:cxn modelId="{490A65C8-1DB9-46CB-B3BB-9B3418D594B6}" type="presOf" srcId="{A2ECF834-668B-4B4B-B9E8-ADAF999715FE}" destId="{29C7071C-2233-460F-BB89-AF5422C78C08}" srcOrd="0" destOrd="0" presId="urn:microsoft.com/office/officeart/2005/8/layout/hProcess7#1"/>
    <dgm:cxn modelId="{A0D9B7CE-F952-461A-930C-9EEE89011A69}" type="presOf" srcId="{A2ECF834-668B-4B4B-B9E8-ADAF999715FE}" destId="{3BBDD18B-27A3-41CE-ACE0-6FB7119F9DD4}" srcOrd="1" destOrd="0" presId="urn:microsoft.com/office/officeart/2005/8/layout/hProcess7#1"/>
    <dgm:cxn modelId="{81962DD9-92F9-4125-86C9-9FCFE069A2FC}" type="presOf" srcId="{687CEB65-11B2-411C-9CD0-BF5C67B6C660}" destId="{83ADA93C-91F8-4BB7-8D9A-B07722D12B6C}" srcOrd="0" destOrd="0" presId="urn:microsoft.com/office/officeart/2005/8/layout/hProcess7#1"/>
    <dgm:cxn modelId="{A7D5F42E-486F-466D-9861-1B3C64E074EF}" type="presParOf" srcId="{83ADA93C-91F8-4BB7-8D9A-B07722D12B6C}" destId="{A1CDE828-935A-44B9-A0B3-80DC09C03247}" srcOrd="0" destOrd="0" presId="urn:microsoft.com/office/officeart/2005/8/layout/hProcess7#1"/>
    <dgm:cxn modelId="{157FAC3A-1987-47C5-B92B-5397CB6EB662}" type="presParOf" srcId="{A1CDE828-935A-44B9-A0B3-80DC09C03247}" destId="{29C7071C-2233-460F-BB89-AF5422C78C08}" srcOrd="0" destOrd="0" presId="urn:microsoft.com/office/officeart/2005/8/layout/hProcess7#1"/>
    <dgm:cxn modelId="{2701FCB9-FB93-464C-A8F9-B7851578F0AA}" type="presParOf" srcId="{A1CDE828-935A-44B9-A0B3-80DC09C03247}" destId="{3BBDD18B-27A3-41CE-ACE0-6FB7119F9DD4}" srcOrd="1" destOrd="0" presId="urn:microsoft.com/office/officeart/2005/8/layout/hProcess7#1"/>
    <dgm:cxn modelId="{578A8362-4A66-4376-9739-ED608CFD7FBD}" type="presParOf" srcId="{A1CDE828-935A-44B9-A0B3-80DC09C03247}" destId="{E91E45D7-1289-4D1C-8380-2C3D8EF2685E}" srcOrd="2" destOrd="0" presId="urn:microsoft.com/office/officeart/2005/8/layout/hProcess7#1"/>
    <dgm:cxn modelId="{87749789-997D-4D88-B5EA-F834CD5EC2CD}" type="presParOf" srcId="{83ADA93C-91F8-4BB7-8D9A-B07722D12B6C}" destId="{E20352C2-36D1-4F31-B300-8387CFE38DA3}" srcOrd="1" destOrd="0" presId="urn:microsoft.com/office/officeart/2005/8/layout/hProcess7#1"/>
    <dgm:cxn modelId="{4C5EC6AA-7018-413A-B333-8713B4CFC3C2}" type="presParOf" srcId="{83ADA93C-91F8-4BB7-8D9A-B07722D12B6C}" destId="{C21B6B0C-932A-4119-9473-E82ED16F15B7}" srcOrd="2" destOrd="0" presId="urn:microsoft.com/office/officeart/2005/8/layout/hProcess7#1"/>
    <dgm:cxn modelId="{BD816D02-53EC-4B3E-BF97-3199D3BB2B10}" type="presParOf" srcId="{C21B6B0C-932A-4119-9473-E82ED16F15B7}" destId="{B7C3BE1D-AC4D-4762-B454-064DC30BFA07}" srcOrd="0" destOrd="0" presId="urn:microsoft.com/office/officeart/2005/8/layout/hProcess7#1"/>
    <dgm:cxn modelId="{0E8CF13C-0363-4832-8EC3-CEB6E208DDF1}" type="presParOf" srcId="{C21B6B0C-932A-4119-9473-E82ED16F15B7}" destId="{E9D7C010-266B-4884-9714-B4221D176AC0}" srcOrd="1" destOrd="0" presId="urn:microsoft.com/office/officeart/2005/8/layout/hProcess7#1"/>
    <dgm:cxn modelId="{3FEBB62F-8C78-4773-A3D2-FB96C0439641}" type="presParOf" srcId="{C21B6B0C-932A-4119-9473-E82ED16F15B7}" destId="{1C4156A0-E36F-4101-AF7E-7E6D5EB58504}" srcOrd="2" destOrd="0" presId="urn:microsoft.com/office/officeart/2005/8/layout/hProcess7#1"/>
    <dgm:cxn modelId="{8C9296BC-C2B3-4984-87DD-10D05BD79ADD}" type="presParOf" srcId="{83ADA93C-91F8-4BB7-8D9A-B07722D12B6C}" destId="{5BEAA0C6-A5EC-4182-AFD5-299B59B4006E}" srcOrd="3" destOrd="0" presId="urn:microsoft.com/office/officeart/2005/8/layout/hProcess7#1"/>
    <dgm:cxn modelId="{D5FAEAB9-8892-42E6-8853-E3020E5B5562}" type="presParOf" srcId="{83ADA93C-91F8-4BB7-8D9A-B07722D12B6C}" destId="{F7578C65-005D-4913-B31B-B79844DAD993}" srcOrd="4" destOrd="0" presId="urn:microsoft.com/office/officeart/2005/8/layout/hProcess7#1"/>
    <dgm:cxn modelId="{75521381-E0C7-4A04-88F0-E17141B97202}" type="presParOf" srcId="{F7578C65-005D-4913-B31B-B79844DAD993}" destId="{9AE120CA-E3F9-4BF0-8680-F181A08E7EEF}" srcOrd="0" destOrd="0" presId="urn:microsoft.com/office/officeart/2005/8/layout/hProcess7#1"/>
    <dgm:cxn modelId="{D7B9A58A-F855-4301-A14C-B072F8F5DE02}" type="presParOf" srcId="{F7578C65-005D-4913-B31B-B79844DAD993}" destId="{D6777879-3898-49D0-88CC-E296EE4BED74}" srcOrd="1" destOrd="0" presId="urn:microsoft.com/office/officeart/2005/8/layout/hProcess7#1"/>
    <dgm:cxn modelId="{5C00C235-E078-490E-8B13-316AAB4FFD42}" type="presParOf" srcId="{F7578C65-005D-4913-B31B-B79844DAD993}" destId="{86B46349-A1D6-40F2-A822-C778F6D1D6E1}" srcOrd="2" destOrd="0" presId="urn:microsoft.com/office/officeart/2005/8/layout/hProcess7#1"/>
    <dgm:cxn modelId="{58568D56-3E4A-4C80-A45A-F9D4C0CEEF47}" type="presParOf" srcId="{83ADA93C-91F8-4BB7-8D9A-B07722D12B6C}" destId="{5D658A0F-0F93-4A38-9764-4F60C1EFBC73}" srcOrd="5" destOrd="0" presId="urn:microsoft.com/office/officeart/2005/8/layout/hProcess7#1"/>
    <dgm:cxn modelId="{C30714DD-F2A8-4CB5-94F5-3867F5BE5CAC}" type="presParOf" srcId="{83ADA93C-91F8-4BB7-8D9A-B07722D12B6C}" destId="{061CA8A7-755F-49F0-BB35-F676D4E97F99}" srcOrd="6" destOrd="0" presId="urn:microsoft.com/office/officeart/2005/8/layout/hProcess7#1"/>
    <dgm:cxn modelId="{E45ED2EC-3856-4AE9-9EE3-D2FF07DEDDA9}" type="presParOf" srcId="{061CA8A7-755F-49F0-BB35-F676D4E97F99}" destId="{A6E72C83-E95D-48E6-8300-3019F3BE0C22}" srcOrd="0" destOrd="0" presId="urn:microsoft.com/office/officeart/2005/8/layout/hProcess7#1"/>
    <dgm:cxn modelId="{9F74DE57-DC95-422A-982E-754A8F81D2D3}" type="presParOf" srcId="{061CA8A7-755F-49F0-BB35-F676D4E97F99}" destId="{76F4DE9D-8A1C-4385-8370-00F995EFE18C}" srcOrd="1" destOrd="0" presId="urn:microsoft.com/office/officeart/2005/8/layout/hProcess7#1"/>
    <dgm:cxn modelId="{D3FDEB36-9F8A-4E90-8962-8E5A8597EA88}" type="presParOf" srcId="{061CA8A7-755F-49F0-BB35-F676D4E97F99}" destId="{9CF173D5-BFF6-47C2-828D-F1EC9494D9D0}" srcOrd="2" destOrd="0" presId="urn:microsoft.com/office/officeart/2005/8/layout/hProcess7#1"/>
    <dgm:cxn modelId="{D6B73028-9363-4B64-8B47-F17F269784AB}" type="presParOf" srcId="{83ADA93C-91F8-4BB7-8D9A-B07722D12B6C}" destId="{1FAA7267-EC2B-4B8F-94A8-EEB92BC32736}" srcOrd="7" destOrd="0" presId="urn:microsoft.com/office/officeart/2005/8/layout/hProcess7#1"/>
    <dgm:cxn modelId="{F3902CAD-94A8-4DDC-B4DB-69A7136780DE}" type="presParOf" srcId="{83ADA93C-91F8-4BB7-8D9A-B07722D12B6C}" destId="{6D2375CB-D7CB-407D-884C-3C1547152FDB}" srcOrd="8" destOrd="0" presId="urn:microsoft.com/office/officeart/2005/8/layout/hProcess7#1"/>
    <dgm:cxn modelId="{ADFFE0A2-7B9B-47AE-8AD2-149ABCDC86B5}" type="presParOf" srcId="{6D2375CB-D7CB-407D-884C-3C1547152FDB}" destId="{D0A0CD89-50B1-4B9C-90FE-1823FE4CC8FD}" srcOrd="0" destOrd="0" presId="urn:microsoft.com/office/officeart/2005/8/layout/hProcess7#1"/>
    <dgm:cxn modelId="{50EFCEE5-04CC-45CF-9D52-0CF5E5FACBA8}" type="presParOf" srcId="{6D2375CB-D7CB-407D-884C-3C1547152FDB}" destId="{6DE8F4BB-348C-4E48-959B-8244646D85D8}" srcOrd="1" destOrd="0" presId="urn:microsoft.com/office/officeart/2005/8/layout/hProcess7#1"/>
    <dgm:cxn modelId="{0B5454C2-622A-4516-9310-F99F0FB9601F}" type="presParOf" srcId="{6D2375CB-D7CB-407D-884C-3C1547152FDB}" destId="{DFD71DDD-E504-4063-BDDD-65C54CB0904D}" srcOrd="2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94F7D6-7998-4D93-AFA7-4253D4ED5739}">
      <dsp:nvSpPr>
        <dsp:cNvPr id="0" name=""/>
        <dsp:cNvSpPr/>
      </dsp:nvSpPr>
      <dsp:spPr>
        <a:xfrm>
          <a:off x="3454784" y="3064"/>
          <a:ext cx="1320031" cy="858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Flexion</a:t>
          </a:r>
        </a:p>
      </dsp:txBody>
      <dsp:txXfrm>
        <a:off x="3496669" y="44949"/>
        <a:ext cx="1236261" cy="774250"/>
      </dsp:txXfrm>
    </dsp:sp>
    <dsp:sp modelId="{4137F208-0DD0-486E-8933-E9EF40BDA1EE}">
      <dsp:nvSpPr>
        <dsp:cNvPr id="0" name=""/>
        <dsp:cNvSpPr/>
      </dsp:nvSpPr>
      <dsp:spPr>
        <a:xfrm>
          <a:off x="2093393" y="432074"/>
          <a:ext cx="4042813" cy="4042813"/>
        </a:xfrm>
        <a:custGeom>
          <a:avLst/>
          <a:gdLst/>
          <a:ahLst/>
          <a:cxnLst/>
          <a:rect l="0" t="0" r="0" b="0"/>
          <a:pathLst>
            <a:path>
              <a:moveTo>
                <a:pt x="2689857" y="113722"/>
              </a:moveTo>
              <a:arcTo wR="2021406" hR="2021406" stAng="17358625" swAng="150117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8E0002-5800-49EC-BAF4-E7FEC89083FC}">
      <dsp:nvSpPr>
        <dsp:cNvPr id="0" name=""/>
        <dsp:cNvSpPr/>
      </dsp:nvSpPr>
      <dsp:spPr>
        <a:xfrm>
          <a:off x="5205374" y="1013767"/>
          <a:ext cx="1320031" cy="858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Extension</a:t>
          </a:r>
        </a:p>
      </dsp:txBody>
      <dsp:txXfrm>
        <a:off x="5247259" y="1055652"/>
        <a:ext cx="1236261" cy="774250"/>
      </dsp:txXfrm>
    </dsp:sp>
    <dsp:sp modelId="{FA99D3B9-54F5-4D24-A280-AD9A2108B15A}">
      <dsp:nvSpPr>
        <dsp:cNvPr id="0" name=""/>
        <dsp:cNvSpPr/>
      </dsp:nvSpPr>
      <dsp:spPr>
        <a:xfrm>
          <a:off x="2093393" y="432074"/>
          <a:ext cx="4042813" cy="4042813"/>
        </a:xfrm>
        <a:custGeom>
          <a:avLst/>
          <a:gdLst/>
          <a:ahLst/>
          <a:cxnLst/>
          <a:rect l="0" t="0" r="0" b="0"/>
          <a:pathLst>
            <a:path>
              <a:moveTo>
                <a:pt x="3960625" y="1450864"/>
              </a:moveTo>
              <a:arcTo wR="2021406" hR="2021406" stAng="20616328" swAng="196734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D1BC3E-A5E7-4E26-844E-608578964053}">
      <dsp:nvSpPr>
        <dsp:cNvPr id="0" name=""/>
        <dsp:cNvSpPr/>
      </dsp:nvSpPr>
      <dsp:spPr>
        <a:xfrm>
          <a:off x="5205374" y="3035174"/>
          <a:ext cx="1320031" cy="858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Radial Deviation</a:t>
          </a:r>
        </a:p>
      </dsp:txBody>
      <dsp:txXfrm>
        <a:off x="5247259" y="3077059"/>
        <a:ext cx="1236261" cy="774250"/>
      </dsp:txXfrm>
    </dsp:sp>
    <dsp:sp modelId="{77A734DF-B2DA-4D65-B14D-C223C1D491A7}">
      <dsp:nvSpPr>
        <dsp:cNvPr id="0" name=""/>
        <dsp:cNvSpPr/>
      </dsp:nvSpPr>
      <dsp:spPr>
        <a:xfrm>
          <a:off x="2093393" y="432074"/>
          <a:ext cx="4042813" cy="4042813"/>
        </a:xfrm>
        <a:custGeom>
          <a:avLst/>
          <a:gdLst/>
          <a:ahLst/>
          <a:cxnLst/>
          <a:rect l="0" t="0" r="0" b="0"/>
          <a:pathLst>
            <a:path>
              <a:moveTo>
                <a:pt x="3433943" y="3467375"/>
              </a:moveTo>
              <a:arcTo wR="2021406" hR="2021406" stAng="2740205" swAng="150117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2B4EBF-B8F2-4740-85E4-D9EDE567D2AD}">
      <dsp:nvSpPr>
        <dsp:cNvPr id="0" name=""/>
        <dsp:cNvSpPr/>
      </dsp:nvSpPr>
      <dsp:spPr>
        <a:xfrm>
          <a:off x="3454784" y="4045878"/>
          <a:ext cx="1320031" cy="858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Ulnar</a:t>
          </a:r>
          <a:r>
            <a:rPr lang="en-US" sz="1800" kern="1200" dirty="0"/>
            <a:t> Deviation</a:t>
          </a:r>
        </a:p>
      </dsp:txBody>
      <dsp:txXfrm>
        <a:off x="3496669" y="4087763"/>
        <a:ext cx="1236261" cy="774250"/>
      </dsp:txXfrm>
    </dsp:sp>
    <dsp:sp modelId="{2121F85B-A431-45EE-831B-5BCF1FDFF025}">
      <dsp:nvSpPr>
        <dsp:cNvPr id="0" name=""/>
        <dsp:cNvSpPr/>
      </dsp:nvSpPr>
      <dsp:spPr>
        <a:xfrm>
          <a:off x="2093393" y="432074"/>
          <a:ext cx="4042813" cy="4042813"/>
        </a:xfrm>
        <a:custGeom>
          <a:avLst/>
          <a:gdLst/>
          <a:ahLst/>
          <a:cxnLst/>
          <a:rect l="0" t="0" r="0" b="0"/>
          <a:pathLst>
            <a:path>
              <a:moveTo>
                <a:pt x="1352956" y="3929091"/>
              </a:moveTo>
              <a:arcTo wR="2021406" hR="2021406" stAng="6558625" swAng="150117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F37A4E-0DF3-4E26-B9BD-BCCC76224630}">
      <dsp:nvSpPr>
        <dsp:cNvPr id="0" name=""/>
        <dsp:cNvSpPr/>
      </dsp:nvSpPr>
      <dsp:spPr>
        <a:xfrm>
          <a:off x="1704194" y="3035174"/>
          <a:ext cx="1320031" cy="858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Pronation</a:t>
          </a:r>
        </a:p>
      </dsp:txBody>
      <dsp:txXfrm>
        <a:off x="1746079" y="3077059"/>
        <a:ext cx="1236261" cy="774250"/>
      </dsp:txXfrm>
    </dsp:sp>
    <dsp:sp modelId="{BDD6E764-2516-436C-B76F-9E17206E641F}">
      <dsp:nvSpPr>
        <dsp:cNvPr id="0" name=""/>
        <dsp:cNvSpPr/>
      </dsp:nvSpPr>
      <dsp:spPr>
        <a:xfrm>
          <a:off x="2093393" y="432074"/>
          <a:ext cx="4042813" cy="4042813"/>
        </a:xfrm>
        <a:custGeom>
          <a:avLst/>
          <a:gdLst/>
          <a:ahLst/>
          <a:cxnLst/>
          <a:rect l="0" t="0" r="0" b="0"/>
          <a:pathLst>
            <a:path>
              <a:moveTo>
                <a:pt x="82188" y="2591948"/>
              </a:moveTo>
              <a:arcTo wR="2021406" hR="2021406" stAng="9816328" swAng="196734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3770F3-08FB-44AF-85C5-620F922B564A}">
      <dsp:nvSpPr>
        <dsp:cNvPr id="0" name=""/>
        <dsp:cNvSpPr/>
      </dsp:nvSpPr>
      <dsp:spPr>
        <a:xfrm>
          <a:off x="1704194" y="1013767"/>
          <a:ext cx="1320031" cy="858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Supination</a:t>
          </a:r>
          <a:endParaRPr lang="en-US" sz="1800" kern="1200" dirty="0"/>
        </a:p>
      </dsp:txBody>
      <dsp:txXfrm>
        <a:off x="1746079" y="1055652"/>
        <a:ext cx="1236261" cy="774250"/>
      </dsp:txXfrm>
    </dsp:sp>
    <dsp:sp modelId="{3C397E1D-2D12-4738-B798-5ECF946DF1E7}">
      <dsp:nvSpPr>
        <dsp:cNvPr id="0" name=""/>
        <dsp:cNvSpPr/>
      </dsp:nvSpPr>
      <dsp:spPr>
        <a:xfrm>
          <a:off x="2093393" y="432074"/>
          <a:ext cx="4042813" cy="4042813"/>
        </a:xfrm>
        <a:custGeom>
          <a:avLst/>
          <a:gdLst/>
          <a:ahLst/>
          <a:cxnLst/>
          <a:rect l="0" t="0" r="0" b="0"/>
          <a:pathLst>
            <a:path>
              <a:moveTo>
                <a:pt x="608870" y="575438"/>
              </a:moveTo>
              <a:arcTo wR="2021406" hR="2021406" stAng="13540205" swAng="150117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C7071C-2233-460F-BB89-AF5422C78C08}">
      <dsp:nvSpPr>
        <dsp:cNvPr id="0" name=""/>
        <dsp:cNvSpPr/>
      </dsp:nvSpPr>
      <dsp:spPr>
        <a:xfrm>
          <a:off x="622" y="654834"/>
          <a:ext cx="2680245" cy="3216294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142240" bIns="0" numCol="1" spcCol="1270" anchor="t" anchorCtr="0">
          <a:noAutofit/>
        </a:bodyPr>
        <a:lstStyle/>
        <a:p>
          <a:pPr marL="0" lvl="0" indent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Wrist</a:t>
          </a:r>
        </a:p>
      </dsp:txBody>
      <dsp:txXfrm rot="16200000">
        <a:off x="-1050033" y="1705490"/>
        <a:ext cx="2637361" cy="536049"/>
      </dsp:txXfrm>
    </dsp:sp>
    <dsp:sp modelId="{E91E45D7-1289-4D1C-8380-2C3D8EF2685E}">
      <dsp:nvSpPr>
        <dsp:cNvPr id="0" name=""/>
        <dsp:cNvSpPr/>
      </dsp:nvSpPr>
      <dsp:spPr>
        <a:xfrm>
          <a:off x="536671" y="654834"/>
          <a:ext cx="1996783" cy="321629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157" rIns="0" bIns="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Extension</a:t>
          </a:r>
        </a:p>
      </dsp:txBody>
      <dsp:txXfrm>
        <a:off x="536671" y="654834"/>
        <a:ext cx="1996783" cy="3216294"/>
      </dsp:txXfrm>
    </dsp:sp>
    <dsp:sp modelId="{9AE120CA-E3F9-4BF0-8680-F181A08E7EEF}">
      <dsp:nvSpPr>
        <dsp:cNvPr id="0" name=""/>
        <dsp:cNvSpPr/>
      </dsp:nvSpPr>
      <dsp:spPr>
        <a:xfrm>
          <a:off x="2774677" y="654834"/>
          <a:ext cx="2680245" cy="3216294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142240" bIns="0" numCol="1" spcCol="1270" anchor="t" anchorCtr="0">
          <a:noAutofit/>
        </a:bodyPr>
        <a:lstStyle/>
        <a:p>
          <a:pPr marL="0" lvl="0" indent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Wrist</a:t>
          </a:r>
        </a:p>
      </dsp:txBody>
      <dsp:txXfrm rot="16200000">
        <a:off x="1724020" y="1705490"/>
        <a:ext cx="2637361" cy="536049"/>
      </dsp:txXfrm>
    </dsp:sp>
    <dsp:sp modelId="{E9D7C010-266B-4884-9714-B4221D176AC0}">
      <dsp:nvSpPr>
        <dsp:cNvPr id="0" name=""/>
        <dsp:cNvSpPr/>
      </dsp:nvSpPr>
      <dsp:spPr>
        <a:xfrm rot="5400000">
          <a:off x="2551860" y="3209695"/>
          <a:ext cx="472436" cy="40203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B46349-A1D6-40F2-A822-C778F6D1D6E1}">
      <dsp:nvSpPr>
        <dsp:cNvPr id="0" name=""/>
        <dsp:cNvSpPr/>
      </dsp:nvSpPr>
      <dsp:spPr>
        <a:xfrm>
          <a:off x="3310726" y="654834"/>
          <a:ext cx="1996783" cy="321629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157" rIns="0" bIns="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Flexion</a:t>
          </a:r>
        </a:p>
      </dsp:txBody>
      <dsp:txXfrm>
        <a:off x="3310726" y="654834"/>
        <a:ext cx="1996783" cy="3216294"/>
      </dsp:txXfrm>
    </dsp:sp>
    <dsp:sp modelId="{D0A0CD89-50B1-4B9C-90FE-1823FE4CC8FD}">
      <dsp:nvSpPr>
        <dsp:cNvPr id="0" name=""/>
        <dsp:cNvSpPr/>
      </dsp:nvSpPr>
      <dsp:spPr>
        <a:xfrm>
          <a:off x="5548731" y="654834"/>
          <a:ext cx="2680245" cy="3216294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142240" bIns="0" numCol="1" spcCol="1270" anchor="t" anchorCtr="0">
          <a:noAutofit/>
        </a:bodyPr>
        <a:lstStyle/>
        <a:p>
          <a:pPr marL="0" lvl="0" indent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Wrist</a:t>
          </a:r>
        </a:p>
      </dsp:txBody>
      <dsp:txXfrm rot="16200000">
        <a:off x="4498075" y="1705490"/>
        <a:ext cx="2637361" cy="536049"/>
      </dsp:txXfrm>
    </dsp:sp>
    <dsp:sp modelId="{76F4DE9D-8A1C-4385-8370-00F995EFE18C}">
      <dsp:nvSpPr>
        <dsp:cNvPr id="0" name=""/>
        <dsp:cNvSpPr/>
      </dsp:nvSpPr>
      <dsp:spPr>
        <a:xfrm rot="5400000">
          <a:off x="5325914" y="3209695"/>
          <a:ext cx="472436" cy="40203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D71DDD-E504-4063-BDDD-65C54CB0904D}">
      <dsp:nvSpPr>
        <dsp:cNvPr id="0" name=""/>
        <dsp:cNvSpPr/>
      </dsp:nvSpPr>
      <dsp:spPr>
        <a:xfrm>
          <a:off x="6084780" y="654834"/>
          <a:ext cx="1996783" cy="321629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157" rIns="0" bIns="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Deviations</a:t>
          </a:r>
        </a:p>
      </dsp:txBody>
      <dsp:txXfrm>
        <a:off x="6084780" y="654834"/>
        <a:ext cx="1996783" cy="32162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FBE0D-7132-4CB0-A26B-2A9D403E577A}">
      <dsp:nvSpPr>
        <dsp:cNvPr id="0" name=""/>
        <dsp:cNvSpPr/>
      </dsp:nvSpPr>
      <dsp:spPr>
        <a:xfrm>
          <a:off x="0" y="919041"/>
          <a:ext cx="1912739" cy="11476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Trapezium</a:t>
          </a:r>
        </a:p>
      </dsp:txBody>
      <dsp:txXfrm>
        <a:off x="0" y="919041"/>
        <a:ext cx="1912739" cy="1147643"/>
      </dsp:txXfrm>
    </dsp:sp>
    <dsp:sp modelId="{8789FCF0-57CF-4ACC-B713-D38055181D6D}">
      <dsp:nvSpPr>
        <dsp:cNvPr id="0" name=""/>
        <dsp:cNvSpPr/>
      </dsp:nvSpPr>
      <dsp:spPr>
        <a:xfrm>
          <a:off x="2133604" y="919041"/>
          <a:ext cx="1912739" cy="11476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Trapezoid</a:t>
          </a:r>
        </a:p>
      </dsp:txBody>
      <dsp:txXfrm>
        <a:off x="2133604" y="919041"/>
        <a:ext cx="1912739" cy="1147643"/>
      </dsp:txXfrm>
    </dsp:sp>
    <dsp:sp modelId="{E29C2E5A-9398-4B45-AC89-4E18FAC2D00A}">
      <dsp:nvSpPr>
        <dsp:cNvPr id="0" name=""/>
        <dsp:cNvSpPr/>
      </dsp:nvSpPr>
      <dsp:spPr>
        <a:xfrm>
          <a:off x="4267207" y="309447"/>
          <a:ext cx="1912739" cy="2147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Capitate</a:t>
          </a:r>
        </a:p>
      </dsp:txBody>
      <dsp:txXfrm>
        <a:off x="4267207" y="309447"/>
        <a:ext cx="1912739" cy="2147814"/>
      </dsp:txXfrm>
    </dsp:sp>
    <dsp:sp modelId="{43A5DA25-81F1-4D67-BA37-736F58368038}">
      <dsp:nvSpPr>
        <dsp:cNvPr id="0" name=""/>
        <dsp:cNvSpPr/>
      </dsp:nvSpPr>
      <dsp:spPr>
        <a:xfrm>
          <a:off x="6248403" y="614238"/>
          <a:ext cx="1912739" cy="11476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Hamate</a:t>
          </a:r>
        </a:p>
      </dsp:txBody>
      <dsp:txXfrm>
        <a:off x="6248403" y="614238"/>
        <a:ext cx="1912739" cy="1147643"/>
      </dsp:txXfrm>
    </dsp:sp>
    <dsp:sp modelId="{F8665A88-AF93-4C4B-8F19-8F09DD13309E}">
      <dsp:nvSpPr>
        <dsp:cNvPr id="0" name=""/>
        <dsp:cNvSpPr/>
      </dsp:nvSpPr>
      <dsp:spPr>
        <a:xfrm>
          <a:off x="0" y="2214440"/>
          <a:ext cx="1912739" cy="19003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Scaphoid</a:t>
          </a:r>
        </a:p>
      </dsp:txBody>
      <dsp:txXfrm>
        <a:off x="0" y="2214440"/>
        <a:ext cx="1912739" cy="1900359"/>
      </dsp:txXfrm>
    </dsp:sp>
    <dsp:sp modelId="{919AE74D-0C79-4B06-A2B2-362460F77037}">
      <dsp:nvSpPr>
        <dsp:cNvPr id="0" name=""/>
        <dsp:cNvSpPr/>
      </dsp:nvSpPr>
      <dsp:spPr>
        <a:xfrm>
          <a:off x="2133604" y="2743205"/>
          <a:ext cx="1912739" cy="11476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Lunate</a:t>
          </a:r>
        </a:p>
      </dsp:txBody>
      <dsp:txXfrm>
        <a:off x="2133604" y="2743205"/>
        <a:ext cx="1912739" cy="1147643"/>
      </dsp:txXfrm>
    </dsp:sp>
    <dsp:sp modelId="{A5F40F29-702B-4594-85D1-90BD5A2D97F8}">
      <dsp:nvSpPr>
        <dsp:cNvPr id="0" name=""/>
        <dsp:cNvSpPr/>
      </dsp:nvSpPr>
      <dsp:spPr>
        <a:xfrm>
          <a:off x="4343391" y="2514606"/>
          <a:ext cx="1912739" cy="17572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Triquetrium</a:t>
          </a:r>
        </a:p>
      </dsp:txBody>
      <dsp:txXfrm>
        <a:off x="4343391" y="2514606"/>
        <a:ext cx="1912739" cy="1757248"/>
      </dsp:txXfrm>
    </dsp:sp>
    <dsp:sp modelId="{30A75780-54A4-4B67-B665-04413E345C9F}">
      <dsp:nvSpPr>
        <dsp:cNvPr id="0" name=""/>
        <dsp:cNvSpPr/>
      </dsp:nvSpPr>
      <dsp:spPr>
        <a:xfrm>
          <a:off x="6172199" y="2285995"/>
          <a:ext cx="1912739" cy="11476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Pisiform</a:t>
          </a:r>
        </a:p>
      </dsp:txBody>
      <dsp:txXfrm>
        <a:off x="6172199" y="2285995"/>
        <a:ext cx="1912739" cy="11476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CB2475-BD30-4DC9-A364-71139805BC19}">
      <dsp:nvSpPr>
        <dsp:cNvPr id="0" name=""/>
        <dsp:cNvSpPr/>
      </dsp:nvSpPr>
      <dsp:spPr>
        <a:xfrm rot="5400000">
          <a:off x="-179645" y="182741"/>
          <a:ext cx="1197639" cy="83834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O</a:t>
          </a:r>
        </a:p>
      </dsp:txBody>
      <dsp:txXfrm rot="-5400000">
        <a:off x="2" y="422269"/>
        <a:ext cx="838347" cy="359292"/>
      </dsp:txXfrm>
    </dsp:sp>
    <dsp:sp modelId="{1CB5281A-D4E5-4EBC-9FE8-F642C47CB979}">
      <dsp:nvSpPr>
        <dsp:cNvPr id="0" name=""/>
        <dsp:cNvSpPr/>
      </dsp:nvSpPr>
      <dsp:spPr>
        <a:xfrm rot="5400000">
          <a:off x="4282059" y="-3440617"/>
          <a:ext cx="778465" cy="76658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 dirty="0"/>
            <a:t>Medial Epicondyle</a:t>
          </a:r>
        </a:p>
      </dsp:txBody>
      <dsp:txXfrm rot="-5400000">
        <a:off x="838347" y="41097"/>
        <a:ext cx="7627888" cy="702461"/>
      </dsp:txXfrm>
    </dsp:sp>
    <dsp:sp modelId="{CE1A5153-5A11-47B8-896D-9655321466D6}">
      <dsp:nvSpPr>
        <dsp:cNvPr id="0" name=""/>
        <dsp:cNvSpPr/>
      </dsp:nvSpPr>
      <dsp:spPr>
        <a:xfrm rot="5400000">
          <a:off x="-179645" y="1348156"/>
          <a:ext cx="1197639" cy="83834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</a:t>
          </a:r>
        </a:p>
      </dsp:txBody>
      <dsp:txXfrm rot="-5400000">
        <a:off x="2" y="1587684"/>
        <a:ext cx="838347" cy="359292"/>
      </dsp:txXfrm>
    </dsp:sp>
    <dsp:sp modelId="{9DD2BA9A-1EDB-4946-BABD-AD8EE3A3AE9A}">
      <dsp:nvSpPr>
        <dsp:cNvPr id="0" name=""/>
        <dsp:cNvSpPr/>
      </dsp:nvSpPr>
      <dsp:spPr>
        <a:xfrm rot="5400000">
          <a:off x="4173962" y="-2275201"/>
          <a:ext cx="994661" cy="76658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Pisiform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Base of 5</a:t>
          </a:r>
          <a:r>
            <a:rPr lang="en-US" sz="3200" kern="1200" baseline="30000" dirty="0"/>
            <a:t>th</a:t>
          </a:r>
          <a:r>
            <a:rPr lang="en-US" sz="3200" kern="1200" dirty="0"/>
            <a:t> Metacarpal</a:t>
          </a:r>
        </a:p>
      </dsp:txBody>
      <dsp:txXfrm rot="-5400000">
        <a:off x="838348" y="1108968"/>
        <a:ext cx="7617335" cy="897551"/>
      </dsp:txXfrm>
    </dsp:sp>
    <dsp:sp modelId="{5C4022A6-9E87-4D16-9E99-B318DA68836B}">
      <dsp:nvSpPr>
        <dsp:cNvPr id="0" name=""/>
        <dsp:cNvSpPr/>
      </dsp:nvSpPr>
      <dsp:spPr>
        <a:xfrm rot="5400000">
          <a:off x="-179645" y="2493593"/>
          <a:ext cx="1197639" cy="83834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</a:t>
          </a:r>
        </a:p>
      </dsp:txBody>
      <dsp:txXfrm rot="-5400000">
        <a:off x="2" y="2733121"/>
        <a:ext cx="838347" cy="359292"/>
      </dsp:txXfrm>
    </dsp:sp>
    <dsp:sp modelId="{E9183A10-CF4F-43D8-9C17-2D33102761F8}">
      <dsp:nvSpPr>
        <dsp:cNvPr id="0" name=""/>
        <dsp:cNvSpPr/>
      </dsp:nvSpPr>
      <dsp:spPr>
        <a:xfrm rot="5400000">
          <a:off x="4193941" y="-1129764"/>
          <a:ext cx="954702" cy="76658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Wrist Flexion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Ulnar Deviation</a:t>
          </a:r>
        </a:p>
      </dsp:txBody>
      <dsp:txXfrm rot="-5400000">
        <a:off x="838348" y="2272434"/>
        <a:ext cx="7619285" cy="861492"/>
      </dsp:txXfrm>
    </dsp:sp>
    <dsp:sp modelId="{7C4401FD-B5B9-48E4-9585-B4305C24F447}">
      <dsp:nvSpPr>
        <dsp:cNvPr id="0" name=""/>
        <dsp:cNvSpPr/>
      </dsp:nvSpPr>
      <dsp:spPr>
        <a:xfrm rot="5400000">
          <a:off x="-179645" y="3550911"/>
          <a:ext cx="1197639" cy="83834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</a:t>
          </a:r>
        </a:p>
      </dsp:txBody>
      <dsp:txXfrm rot="-5400000">
        <a:off x="2" y="3790439"/>
        <a:ext cx="838347" cy="359292"/>
      </dsp:txXfrm>
    </dsp:sp>
    <dsp:sp modelId="{97409265-1C16-4404-8EA8-CCB8587456D8}">
      <dsp:nvSpPr>
        <dsp:cNvPr id="0" name=""/>
        <dsp:cNvSpPr/>
      </dsp:nvSpPr>
      <dsp:spPr>
        <a:xfrm rot="5400000">
          <a:off x="4282059" y="30396"/>
          <a:ext cx="778465" cy="76658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 dirty="0"/>
            <a:t>Ulnar Nerve C8, T1</a:t>
          </a:r>
        </a:p>
      </dsp:txBody>
      <dsp:txXfrm rot="-5400000">
        <a:off x="838347" y="3512110"/>
        <a:ext cx="7627888" cy="7024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FD6764-69D7-4569-A951-C2109B47EB5E}">
      <dsp:nvSpPr>
        <dsp:cNvPr id="0" name=""/>
        <dsp:cNvSpPr/>
      </dsp:nvSpPr>
      <dsp:spPr>
        <a:xfrm rot="5400000">
          <a:off x="-183994" y="187181"/>
          <a:ext cx="1226632" cy="8586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O</a:t>
          </a:r>
        </a:p>
      </dsp:txBody>
      <dsp:txXfrm rot="-5400000">
        <a:off x="1" y="432509"/>
        <a:ext cx="858643" cy="367989"/>
      </dsp:txXfrm>
    </dsp:sp>
    <dsp:sp modelId="{AD3287EA-60E8-4926-9ED8-2E1734A1D758}">
      <dsp:nvSpPr>
        <dsp:cNvPr id="0" name=""/>
        <dsp:cNvSpPr/>
      </dsp:nvSpPr>
      <dsp:spPr>
        <a:xfrm rot="5400000">
          <a:off x="4282784" y="-3420955"/>
          <a:ext cx="797311" cy="76455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 dirty="0"/>
            <a:t>Medial Epicondyle</a:t>
          </a:r>
        </a:p>
      </dsp:txBody>
      <dsp:txXfrm rot="-5400000">
        <a:off x="858643" y="42108"/>
        <a:ext cx="7606672" cy="719467"/>
      </dsp:txXfrm>
    </dsp:sp>
    <dsp:sp modelId="{19352F50-84F0-4630-9967-B191C81EE158}">
      <dsp:nvSpPr>
        <dsp:cNvPr id="0" name=""/>
        <dsp:cNvSpPr/>
      </dsp:nvSpPr>
      <dsp:spPr>
        <a:xfrm rot="5400000">
          <a:off x="-183994" y="1270095"/>
          <a:ext cx="1226632" cy="8586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</a:t>
          </a:r>
        </a:p>
      </dsp:txBody>
      <dsp:txXfrm rot="-5400000">
        <a:off x="1" y="1515423"/>
        <a:ext cx="858643" cy="367989"/>
      </dsp:txXfrm>
    </dsp:sp>
    <dsp:sp modelId="{F2943C6A-A3E1-4712-A630-308F4BD3FB5A}">
      <dsp:nvSpPr>
        <dsp:cNvPr id="0" name=""/>
        <dsp:cNvSpPr/>
      </dsp:nvSpPr>
      <dsp:spPr>
        <a:xfrm rot="5400000">
          <a:off x="4282784" y="-2338041"/>
          <a:ext cx="797311" cy="76455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 dirty="0"/>
            <a:t>Base of 2</a:t>
          </a:r>
          <a:r>
            <a:rPr lang="en-US" sz="3600" kern="1200" baseline="30000" dirty="0"/>
            <a:t>nd</a:t>
          </a:r>
          <a:r>
            <a:rPr lang="en-US" sz="3600" kern="1200" dirty="0"/>
            <a:t> &amp; 3</a:t>
          </a:r>
          <a:r>
            <a:rPr lang="en-US" sz="3600" kern="1200" baseline="30000" dirty="0"/>
            <a:t>rd</a:t>
          </a:r>
          <a:r>
            <a:rPr lang="en-US" sz="3600" kern="1200" dirty="0"/>
            <a:t> </a:t>
          </a:r>
        </a:p>
      </dsp:txBody>
      <dsp:txXfrm rot="-5400000">
        <a:off x="858643" y="1125022"/>
        <a:ext cx="7606672" cy="719467"/>
      </dsp:txXfrm>
    </dsp:sp>
    <dsp:sp modelId="{2927FE28-4303-45AA-AE5D-59919106391E}">
      <dsp:nvSpPr>
        <dsp:cNvPr id="0" name=""/>
        <dsp:cNvSpPr/>
      </dsp:nvSpPr>
      <dsp:spPr>
        <a:xfrm rot="5400000">
          <a:off x="-183994" y="2443261"/>
          <a:ext cx="1226632" cy="8586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A</a:t>
          </a:r>
        </a:p>
      </dsp:txBody>
      <dsp:txXfrm rot="-5400000">
        <a:off x="1" y="2688589"/>
        <a:ext cx="858643" cy="367989"/>
      </dsp:txXfrm>
    </dsp:sp>
    <dsp:sp modelId="{0E9590E0-BAC3-4814-B56F-5A2C6193AB36}">
      <dsp:nvSpPr>
        <dsp:cNvPr id="0" name=""/>
        <dsp:cNvSpPr/>
      </dsp:nvSpPr>
      <dsp:spPr>
        <a:xfrm rot="5400000">
          <a:off x="4192533" y="-1164875"/>
          <a:ext cx="977814" cy="76455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Wrist Flexion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Radial Deviation</a:t>
          </a:r>
        </a:p>
      </dsp:txBody>
      <dsp:txXfrm rot="-5400000">
        <a:off x="858644" y="2216747"/>
        <a:ext cx="7597861" cy="882348"/>
      </dsp:txXfrm>
    </dsp:sp>
    <dsp:sp modelId="{6D4CC322-22F9-4571-BB93-4DCBA0E9DEFA}">
      <dsp:nvSpPr>
        <dsp:cNvPr id="0" name=""/>
        <dsp:cNvSpPr/>
      </dsp:nvSpPr>
      <dsp:spPr>
        <a:xfrm rot="5400000">
          <a:off x="-183994" y="3526175"/>
          <a:ext cx="1226632" cy="8586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N</a:t>
          </a:r>
        </a:p>
      </dsp:txBody>
      <dsp:txXfrm rot="-5400000">
        <a:off x="1" y="3771503"/>
        <a:ext cx="858643" cy="367989"/>
      </dsp:txXfrm>
    </dsp:sp>
    <dsp:sp modelId="{35915BE2-0B45-49B8-8BDA-A08567EFA6EF}">
      <dsp:nvSpPr>
        <dsp:cNvPr id="0" name=""/>
        <dsp:cNvSpPr/>
      </dsp:nvSpPr>
      <dsp:spPr>
        <a:xfrm rot="5400000">
          <a:off x="4282784" y="-81961"/>
          <a:ext cx="797311" cy="76455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 dirty="0"/>
            <a:t>Medial Nerve C6, C7</a:t>
          </a:r>
        </a:p>
      </dsp:txBody>
      <dsp:txXfrm rot="-5400000">
        <a:off x="858643" y="3381102"/>
        <a:ext cx="7606672" cy="71946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685BCE-113C-428C-B5EF-D6657A3F06E0}">
      <dsp:nvSpPr>
        <dsp:cNvPr id="0" name=""/>
        <dsp:cNvSpPr/>
      </dsp:nvSpPr>
      <dsp:spPr>
        <a:xfrm rot="5400000">
          <a:off x="-187858" y="189185"/>
          <a:ext cx="1252388" cy="8766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O</a:t>
          </a:r>
        </a:p>
      </dsp:txBody>
      <dsp:txXfrm rot="-5400000">
        <a:off x="0" y="439663"/>
        <a:ext cx="876672" cy="375716"/>
      </dsp:txXfrm>
    </dsp:sp>
    <dsp:sp modelId="{EB703CD9-9BDB-459F-A98D-BC6B18D7CD0A}">
      <dsp:nvSpPr>
        <dsp:cNvPr id="0" name=""/>
        <dsp:cNvSpPr/>
      </dsp:nvSpPr>
      <dsp:spPr>
        <a:xfrm rot="5400000">
          <a:off x="4283428" y="-3405429"/>
          <a:ext cx="814052" cy="76275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488" tIns="31115" rIns="31115" bIns="31115" numCol="1" spcCol="1270" anchor="ctr" anchorCtr="0">
          <a:noAutofit/>
        </a:bodyPr>
        <a:lstStyle/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900" kern="1200" dirty="0"/>
            <a:t>Medial Epicondyle</a:t>
          </a:r>
        </a:p>
      </dsp:txBody>
      <dsp:txXfrm rot="-5400000">
        <a:off x="876672" y="41066"/>
        <a:ext cx="7587826" cy="734574"/>
      </dsp:txXfrm>
    </dsp:sp>
    <dsp:sp modelId="{600A0499-412D-42A8-BA12-AD156CB6F172}">
      <dsp:nvSpPr>
        <dsp:cNvPr id="0" name=""/>
        <dsp:cNvSpPr/>
      </dsp:nvSpPr>
      <dsp:spPr>
        <a:xfrm rot="5400000">
          <a:off x="-187858" y="1294837"/>
          <a:ext cx="1252388" cy="8766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</a:t>
          </a:r>
        </a:p>
      </dsp:txBody>
      <dsp:txXfrm rot="-5400000">
        <a:off x="0" y="1545315"/>
        <a:ext cx="876672" cy="375716"/>
      </dsp:txXfrm>
    </dsp:sp>
    <dsp:sp modelId="{A9F408BA-8717-403C-9A12-303B779B2A5C}">
      <dsp:nvSpPr>
        <dsp:cNvPr id="0" name=""/>
        <dsp:cNvSpPr/>
      </dsp:nvSpPr>
      <dsp:spPr>
        <a:xfrm rot="5400000">
          <a:off x="4283428" y="-2299777"/>
          <a:ext cx="814052" cy="76275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488" tIns="31115" rIns="31115" bIns="31115" numCol="1" spcCol="1270" anchor="ctr" anchorCtr="0">
          <a:noAutofit/>
        </a:bodyPr>
        <a:lstStyle/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900" kern="1200" dirty="0"/>
            <a:t>Palmar Fascia</a:t>
          </a:r>
        </a:p>
      </dsp:txBody>
      <dsp:txXfrm rot="-5400000">
        <a:off x="876672" y="1146718"/>
        <a:ext cx="7587826" cy="734574"/>
      </dsp:txXfrm>
    </dsp:sp>
    <dsp:sp modelId="{F2281552-8E64-4120-9C1C-65BFBA1AA312}">
      <dsp:nvSpPr>
        <dsp:cNvPr id="0" name=""/>
        <dsp:cNvSpPr/>
      </dsp:nvSpPr>
      <dsp:spPr>
        <a:xfrm rot="5400000">
          <a:off x="-187858" y="2400490"/>
          <a:ext cx="1252388" cy="8766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A</a:t>
          </a:r>
        </a:p>
      </dsp:txBody>
      <dsp:txXfrm rot="-5400000">
        <a:off x="0" y="2650968"/>
        <a:ext cx="876672" cy="375716"/>
      </dsp:txXfrm>
    </dsp:sp>
    <dsp:sp modelId="{FE74CDD3-8852-4930-9B38-8DCD0D29121B}">
      <dsp:nvSpPr>
        <dsp:cNvPr id="0" name=""/>
        <dsp:cNvSpPr/>
      </dsp:nvSpPr>
      <dsp:spPr>
        <a:xfrm rot="5400000">
          <a:off x="4283428" y="-1194124"/>
          <a:ext cx="814052" cy="76275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488" tIns="31115" rIns="31115" bIns="31115" numCol="1" spcCol="1270" anchor="ctr" anchorCtr="0">
          <a:noAutofit/>
        </a:bodyPr>
        <a:lstStyle/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900" kern="1200" dirty="0"/>
            <a:t>Assistive in Wrist Flexion</a:t>
          </a:r>
        </a:p>
      </dsp:txBody>
      <dsp:txXfrm rot="-5400000">
        <a:off x="876672" y="2252371"/>
        <a:ext cx="7587826" cy="734574"/>
      </dsp:txXfrm>
    </dsp:sp>
    <dsp:sp modelId="{FAA33C2D-28B9-47CB-A937-23CDB3E1D191}">
      <dsp:nvSpPr>
        <dsp:cNvPr id="0" name=""/>
        <dsp:cNvSpPr/>
      </dsp:nvSpPr>
      <dsp:spPr>
        <a:xfrm rot="5400000">
          <a:off x="-187858" y="3506142"/>
          <a:ext cx="1252388" cy="8766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N</a:t>
          </a:r>
        </a:p>
      </dsp:txBody>
      <dsp:txXfrm rot="-5400000">
        <a:off x="0" y="3756620"/>
        <a:ext cx="876672" cy="375716"/>
      </dsp:txXfrm>
    </dsp:sp>
    <dsp:sp modelId="{20837CD8-443B-44A9-80CF-292DC6E985B8}">
      <dsp:nvSpPr>
        <dsp:cNvPr id="0" name=""/>
        <dsp:cNvSpPr/>
      </dsp:nvSpPr>
      <dsp:spPr>
        <a:xfrm rot="5400000">
          <a:off x="4283428" y="-88472"/>
          <a:ext cx="814052" cy="76275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488" tIns="31115" rIns="31115" bIns="31115" numCol="1" spcCol="1270" anchor="ctr" anchorCtr="0">
          <a:noAutofit/>
        </a:bodyPr>
        <a:lstStyle/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900" kern="1200" dirty="0"/>
            <a:t>Median Nerve (c6,c7)</a:t>
          </a:r>
        </a:p>
      </dsp:txBody>
      <dsp:txXfrm rot="-5400000">
        <a:off x="876672" y="3358023"/>
        <a:ext cx="7587826" cy="73457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EB41C2-5533-4131-A77A-E2FF3F2FC26C}">
      <dsp:nvSpPr>
        <dsp:cNvPr id="0" name=""/>
        <dsp:cNvSpPr/>
      </dsp:nvSpPr>
      <dsp:spPr>
        <a:xfrm rot="5400000">
          <a:off x="-183994" y="187181"/>
          <a:ext cx="1226632" cy="8586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O</a:t>
          </a:r>
        </a:p>
      </dsp:txBody>
      <dsp:txXfrm rot="-5400000">
        <a:off x="1" y="432509"/>
        <a:ext cx="858643" cy="367989"/>
      </dsp:txXfrm>
    </dsp:sp>
    <dsp:sp modelId="{CED80F88-166E-421F-ADB0-AB6DE6B14EC2}">
      <dsp:nvSpPr>
        <dsp:cNvPr id="0" name=""/>
        <dsp:cNvSpPr/>
      </dsp:nvSpPr>
      <dsp:spPr>
        <a:xfrm rot="5400000">
          <a:off x="4282784" y="-3420955"/>
          <a:ext cx="797311" cy="76455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 dirty="0"/>
            <a:t>Supracondylar Ridge of Humerus</a:t>
          </a:r>
        </a:p>
      </dsp:txBody>
      <dsp:txXfrm rot="-5400000">
        <a:off x="858643" y="42108"/>
        <a:ext cx="7606672" cy="719467"/>
      </dsp:txXfrm>
    </dsp:sp>
    <dsp:sp modelId="{C2861D04-A7B8-418A-A7D4-13FE826E18E9}">
      <dsp:nvSpPr>
        <dsp:cNvPr id="0" name=""/>
        <dsp:cNvSpPr/>
      </dsp:nvSpPr>
      <dsp:spPr>
        <a:xfrm rot="5400000">
          <a:off x="-183994" y="1270095"/>
          <a:ext cx="1226632" cy="8586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</a:t>
          </a:r>
        </a:p>
      </dsp:txBody>
      <dsp:txXfrm rot="-5400000">
        <a:off x="1" y="1515423"/>
        <a:ext cx="858643" cy="367989"/>
      </dsp:txXfrm>
    </dsp:sp>
    <dsp:sp modelId="{4D1B0034-FDAF-44D2-B2A7-E9B4F632293E}">
      <dsp:nvSpPr>
        <dsp:cNvPr id="0" name=""/>
        <dsp:cNvSpPr/>
      </dsp:nvSpPr>
      <dsp:spPr>
        <a:xfrm rot="5400000">
          <a:off x="4282784" y="-2338041"/>
          <a:ext cx="797311" cy="76455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 dirty="0"/>
            <a:t>Base of 2</a:t>
          </a:r>
          <a:r>
            <a:rPr lang="en-US" sz="3600" kern="1200" baseline="30000" dirty="0"/>
            <a:t>nd</a:t>
          </a:r>
          <a:r>
            <a:rPr lang="en-US" sz="3600" kern="1200" dirty="0"/>
            <a:t> Metacarpal</a:t>
          </a:r>
        </a:p>
      </dsp:txBody>
      <dsp:txXfrm rot="-5400000">
        <a:off x="858643" y="1125022"/>
        <a:ext cx="7606672" cy="719467"/>
      </dsp:txXfrm>
    </dsp:sp>
    <dsp:sp modelId="{6CFEBA61-77A5-4D4F-BEEE-8CD231733DFF}">
      <dsp:nvSpPr>
        <dsp:cNvPr id="0" name=""/>
        <dsp:cNvSpPr/>
      </dsp:nvSpPr>
      <dsp:spPr>
        <a:xfrm rot="5400000">
          <a:off x="-183994" y="2443261"/>
          <a:ext cx="1226632" cy="8586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A</a:t>
          </a:r>
        </a:p>
      </dsp:txBody>
      <dsp:txXfrm rot="-5400000">
        <a:off x="1" y="2688589"/>
        <a:ext cx="858643" cy="367989"/>
      </dsp:txXfrm>
    </dsp:sp>
    <dsp:sp modelId="{B5422E57-6E13-4629-A6D9-D49AC1E75800}">
      <dsp:nvSpPr>
        <dsp:cNvPr id="0" name=""/>
        <dsp:cNvSpPr/>
      </dsp:nvSpPr>
      <dsp:spPr>
        <a:xfrm rot="5400000">
          <a:off x="4192533" y="-1164875"/>
          <a:ext cx="977814" cy="76455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Wrist Extension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Radial Deviation</a:t>
          </a:r>
        </a:p>
      </dsp:txBody>
      <dsp:txXfrm rot="-5400000">
        <a:off x="858644" y="2216747"/>
        <a:ext cx="7597861" cy="882348"/>
      </dsp:txXfrm>
    </dsp:sp>
    <dsp:sp modelId="{7C96784B-0A89-4FE2-B010-FAE5703B0888}">
      <dsp:nvSpPr>
        <dsp:cNvPr id="0" name=""/>
        <dsp:cNvSpPr/>
      </dsp:nvSpPr>
      <dsp:spPr>
        <a:xfrm rot="5400000">
          <a:off x="-183994" y="3526175"/>
          <a:ext cx="1226632" cy="8586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N</a:t>
          </a:r>
        </a:p>
      </dsp:txBody>
      <dsp:txXfrm rot="-5400000">
        <a:off x="1" y="3771503"/>
        <a:ext cx="858643" cy="367989"/>
      </dsp:txXfrm>
    </dsp:sp>
    <dsp:sp modelId="{937E111F-4F48-4C24-8A53-E98B5BBCAABF}">
      <dsp:nvSpPr>
        <dsp:cNvPr id="0" name=""/>
        <dsp:cNvSpPr/>
      </dsp:nvSpPr>
      <dsp:spPr>
        <a:xfrm rot="5400000">
          <a:off x="4282784" y="-81961"/>
          <a:ext cx="797311" cy="76455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 dirty="0"/>
            <a:t>Radial Nerve (C6,C7)</a:t>
          </a:r>
        </a:p>
      </dsp:txBody>
      <dsp:txXfrm rot="-5400000">
        <a:off x="858643" y="3381102"/>
        <a:ext cx="7606672" cy="71946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CB2475-BD30-4DC9-A364-71139805BC19}">
      <dsp:nvSpPr>
        <dsp:cNvPr id="0" name=""/>
        <dsp:cNvSpPr/>
      </dsp:nvSpPr>
      <dsp:spPr>
        <a:xfrm rot="5400000">
          <a:off x="-187858" y="189185"/>
          <a:ext cx="1252388" cy="8766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O</a:t>
          </a:r>
        </a:p>
      </dsp:txBody>
      <dsp:txXfrm rot="-5400000">
        <a:off x="0" y="439663"/>
        <a:ext cx="876672" cy="375716"/>
      </dsp:txXfrm>
    </dsp:sp>
    <dsp:sp modelId="{1CB5281A-D4E5-4EBC-9FE8-F642C47CB979}">
      <dsp:nvSpPr>
        <dsp:cNvPr id="0" name=""/>
        <dsp:cNvSpPr/>
      </dsp:nvSpPr>
      <dsp:spPr>
        <a:xfrm rot="5400000">
          <a:off x="4283428" y="-3405429"/>
          <a:ext cx="814052" cy="76275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0" tIns="31750" rIns="31750" bIns="31750" numCol="1" spcCol="1270" anchor="ctr" anchorCtr="0">
          <a:noAutofit/>
        </a:bodyPr>
        <a:lstStyle/>
        <a:p>
          <a:pPr marL="285750" lvl="1" indent="-285750" algn="l" defTabSz="2222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5000" kern="1200" dirty="0"/>
            <a:t>Lateral Epicondyle</a:t>
          </a:r>
        </a:p>
      </dsp:txBody>
      <dsp:txXfrm rot="-5400000">
        <a:off x="876672" y="41066"/>
        <a:ext cx="7587826" cy="734574"/>
      </dsp:txXfrm>
    </dsp:sp>
    <dsp:sp modelId="{CE1A5153-5A11-47B8-896D-9655321466D6}">
      <dsp:nvSpPr>
        <dsp:cNvPr id="0" name=""/>
        <dsp:cNvSpPr/>
      </dsp:nvSpPr>
      <dsp:spPr>
        <a:xfrm rot="5400000">
          <a:off x="-187858" y="1294837"/>
          <a:ext cx="1252388" cy="8766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</a:t>
          </a:r>
        </a:p>
      </dsp:txBody>
      <dsp:txXfrm rot="-5400000">
        <a:off x="0" y="1545315"/>
        <a:ext cx="876672" cy="375716"/>
      </dsp:txXfrm>
    </dsp:sp>
    <dsp:sp modelId="{9DD2BA9A-1EDB-4946-BABD-AD8EE3A3AE9A}">
      <dsp:nvSpPr>
        <dsp:cNvPr id="0" name=""/>
        <dsp:cNvSpPr/>
      </dsp:nvSpPr>
      <dsp:spPr>
        <a:xfrm rot="5400000">
          <a:off x="4283428" y="-2299777"/>
          <a:ext cx="814052" cy="76275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0" tIns="31750" rIns="31750" bIns="31750" numCol="1" spcCol="1270" anchor="ctr" anchorCtr="0">
          <a:noAutofit/>
        </a:bodyPr>
        <a:lstStyle/>
        <a:p>
          <a:pPr marL="285750" lvl="1" indent="-285750" algn="l" defTabSz="2222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5000" kern="1200" dirty="0"/>
            <a:t>Base of 3</a:t>
          </a:r>
          <a:r>
            <a:rPr lang="en-US" sz="5000" kern="1200" baseline="30000" dirty="0"/>
            <a:t>rd</a:t>
          </a:r>
          <a:r>
            <a:rPr lang="en-US" sz="5000" kern="1200" dirty="0"/>
            <a:t> Metacarpal</a:t>
          </a:r>
        </a:p>
      </dsp:txBody>
      <dsp:txXfrm rot="-5400000">
        <a:off x="876672" y="1146718"/>
        <a:ext cx="7587826" cy="734574"/>
      </dsp:txXfrm>
    </dsp:sp>
    <dsp:sp modelId="{5C4022A6-9E87-4D16-9E99-B318DA68836B}">
      <dsp:nvSpPr>
        <dsp:cNvPr id="0" name=""/>
        <dsp:cNvSpPr/>
      </dsp:nvSpPr>
      <dsp:spPr>
        <a:xfrm rot="5400000">
          <a:off x="-187858" y="2400490"/>
          <a:ext cx="1252388" cy="8766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A</a:t>
          </a:r>
        </a:p>
      </dsp:txBody>
      <dsp:txXfrm rot="-5400000">
        <a:off x="0" y="2650968"/>
        <a:ext cx="876672" cy="375716"/>
      </dsp:txXfrm>
    </dsp:sp>
    <dsp:sp modelId="{E9183A10-CF4F-43D8-9C17-2D33102761F8}">
      <dsp:nvSpPr>
        <dsp:cNvPr id="0" name=""/>
        <dsp:cNvSpPr/>
      </dsp:nvSpPr>
      <dsp:spPr>
        <a:xfrm rot="5400000">
          <a:off x="4283428" y="-1194124"/>
          <a:ext cx="814052" cy="76275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0" tIns="31750" rIns="31750" bIns="31750" numCol="1" spcCol="1270" anchor="ctr" anchorCtr="0">
          <a:noAutofit/>
        </a:bodyPr>
        <a:lstStyle/>
        <a:p>
          <a:pPr marL="285750" lvl="1" indent="-285750" algn="l" defTabSz="2222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5000" kern="1200" dirty="0"/>
            <a:t>Wrist Extension</a:t>
          </a:r>
        </a:p>
      </dsp:txBody>
      <dsp:txXfrm rot="-5400000">
        <a:off x="876672" y="2252371"/>
        <a:ext cx="7587826" cy="734574"/>
      </dsp:txXfrm>
    </dsp:sp>
    <dsp:sp modelId="{7C4401FD-B5B9-48E4-9585-B4305C24F447}">
      <dsp:nvSpPr>
        <dsp:cNvPr id="0" name=""/>
        <dsp:cNvSpPr/>
      </dsp:nvSpPr>
      <dsp:spPr>
        <a:xfrm rot="5400000">
          <a:off x="-187858" y="3506142"/>
          <a:ext cx="1252388" cy="8766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N</a:t>
          </a:r>
        </a:p>
      </dsp:txBody>
      <dsp:txXfrm rot="-5400000">
        <a:off x="0" y="3756620"/>
        <a:ext cx="876672" cy="375716"/>
      </dsp:txXfrm>
    </dsp:sp>
    <dsp:sp modelId="{97409265-1C16-4404-8EA8-CCB8587456D8}">
      <dsp:nvSpPr>
        <dsp:cNvPr id="0" name=""/>
        <dsp:cNvSpPr/>
      </dsp:nvSpPr>
      <dsp:spPr>
        <a:xfrm rot="5400000">
          <a:off x="4283428" y="-133335"/>
          <a:ext cx="814052" cy="76275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0" tIns="31750" rIns="31750" bIns="31750" numCol="1" spcCol="1270" anchor="ctr" anchorCtr="0">
          <a:noAutofit/>
        </a:bodyPr>
        <a:lstStyle/>
        <a:p>
          <a:pPr marL="285750" lvl="1" indent="-285750" algn="l" defTabSz="2222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5000" kern="1200" dirty="0"/>
            <a:t>Radial Nerve (C6, C7)</a:t>
          </a:r>
        </a:p>
      </dsp:txBody>
      <dsp:txXfrm rot="-5400000">
        <a:off x="876672" y="3313160"/>
        <a:ext cx="7587826" cy="73457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CB2475-BD30-4DC9-A364-71139805BC19}">
      <dsp:nvSpPr>
        <dsp:cNvPr id="0" name=""/>
        <dsp:cNvSpPr/>
      </dsp:nvSpPr>
      <dsp:spPr>
        <a:xfrm rot="5400000">
          <a:off x="-183994" y="187181"/>
          <a:ext cx="1226632" cy="8586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O</a:t>
          </a:r>
        </a:p>
      </dsp:txBody>
      <dsp:txXfrm rot="-5400000">
        <a:off x="1" y="432509"/>
        <a:ext cx="858643" cy="367989"/>
      </dsp:txXfrm>
    </dsp:sp>
    <dsp:sp modelId="{1CB5281A-D4E5-4EBC-9FE8-F642C47CB979}">
      <dsp:nvSpPr>
        <dsp:cNvPr id="0" name=""/>
        <dsp:cNvSpPr/>
      </dsp:nvSpPr>
      <dsp:spPr>
        <a:xfrm rot="5400000">
          <a:off x="4282784" y="-3420955"/>
          <a:ext cx="797311" cy="76455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 dirty="0"/>
            <a:t>Lateral Epicondyle </a:t>
          </a:r>
        </a:p>
      </dsp:txBody>
      <dsp:txXfrm rot="-5400000">
        <a:off x="858643" y="42108"/>
        <a:ext cx="7606672" cy="719467"/>
      </dsp:txXfrm>
    </dsp:sp>
    <dsp:sp modelId="{CE1A5153-5A11-47B8-896D-9655321466D6}">
      <dsp:nvSpPr>
        <dsp:cNvPr id="0" name=""/>
        <dsp:cNvSpPr/>
      </dsp:nvSpPr>
      <dsp:spPr>
        <a:xfrm rot="5400000">
          <a:off x="-183994" y="1270095"/>
          <a:ext cx="1226632" cy="8586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</a:t>
          </a:r>
        </a:p>
      </dsp:txBody>
      <dsp:txXfrm rot="-5400000">
        <a:off x="1" y="1515423"/>
        <a:ext cx="858643" cy="367989"/>
      </dsp:txXfrm>
    </dsp:sp>
    <dsp:sp modelId="{9DD2BA9A-1EDB-4946-BABD-AD8EE3A3AE9A}">
      <dsp:nvSpPr>
        <dsp:cNvPr id="0" name=""/>
        <dsp:cNvSpPr/>
      </dsp:nvSpPr>
      <dsp:spPr>
        <a:xfrm rot="5400000">
          <a:off x="4282784" y="-2380505"/>
          <a:ext cx="797311" cy="76455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 dirty="0"/>
            <a:t>Base of 5</a:t>
          </a:r>
          <a:r>
            <a:rPr lang="en-US" sz="3600" kern="1200" baseline="30000" dirty="0"/>
            <a:t>th</a:t>
          </a:r>
          <a:r>
            <a:rPr lang="en-US" sz="3600" kern="1200" dirty="0"/>
            <a:t> Metacarpal</a:t>
          </a:r>
        </a:p>
      </dsp:txBody>
      <dsp:txXfrm rot="-5400000">
        <a:off x="858643" y="1082558"/>
        <a:ext cx="7606672" cy="719467"/>
      </dsp:txXfrm>
    </dsp:sp>
    <dsp:sp modelId="{5C4022A6-9E87-4D16-9E99-B318DA68836B}">
      <dsp:nvSpPr>
        <dsp:cNvPr id="0" name=""/>
        <dsp:cNvSpPr/>
      </dsp:nvSpPr>
      <dsp:spPr>
        <a:xfrm rot="5400000">
          <a:off x="-183994" y="2443261"/>
          <a:ext cx="1226632" cy="8586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A</a:t>
          </a:r>
        </a:p>
      </dsp:txBody>
      <dsp:txXfrm rot="-5400000">
        <a:off x="1" y="2688589"/>
        <a:ext cx="858643" cy="367989"/>
      </dsp:txXfrm>
    </dsp:sp>
    <dsp:sp modelId="{E9183A10-CF4F-43D8-9C17-2D33102761F8}">
      <dsp:nvSpPr>
        <dsp:cNvPr id="0" name=""/>
        <dsp:cNvSpPr/>
      </dsp:nvSpPr>
      <dsp:spPr>
        <a:xfrm rot="5400000">
          <a:off x="4192533" y="-1164875"/>
          <a:ext cx="977814" cy="76455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Wrist Extension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Ulnar Deviation</a:t>
          </a:r>
        </a:p>
      </dsp:txBody>
      <dsp:txXfrm rot="-5400000">
        <a:off x="858644" y="2216747"/>
        <a:ext cx="7597861" cy="882348"/>
      </dsp:txXfrm>
    </dsp:sp>
    <dsp:sp modelId="{7C4401FD-B5B9-48E4-9585-B4305C24F447}">
      <dsp:nvSpPr>
        <dsp:cNvPr id="0" name=""/>
        <dsp:cNvSpPr/>
      </dsp:nvSpPr>
      <dsp:spPr>
        <a:xfrm rot="5400000">
          <a:off x="-183994" y="3526175"/>
          <a:ext cx="1226632" cy="8586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N</a:t>
          </a:r>
        </a:p>
      </dsp:txBody>
      <dsp:txXfrm rot="-5400000">
        <a:off x="1" y="3771503"/>
        <a:ext cx="858643" cy="367989"/>
      </dsp:txXfrm>
    </dsp:sp>
    <dsp:sp modelId="{97409265-1C16-4404-8EA8-CCB8587456D8}">
      <dsp:nvSpPr>
        <dsp:cNvPr id="0" name=""/>
        <dsp:cNvSpPr/>
      </dsp:nvSpPr>
      <dsp:spPr>
        <a:xfrm rot="5400000">
          <a:off x="4282784" y="-81961"/>
          <a:ext cx="797311" cy="76455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 dirty="0"/>
            <a:t>Radial Nerve (C6, C7, C8)</a:t>
          </a:r>
        </a:p>
      </dsp:txBody>
      <dsp:txXfrm rot="-5400000">
        <a:off x="858643" y="3381102"/>
        <a:ext cx="7606672" cy="71946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C7071C-2233-460F-BB89-AF5422C78C08}">
      <dsp:nvSpPr>
        <dsp:cNvPr id="0" name=""/>
        <dsp:cNvSpPr/>
      </dsp:nvSpPr>
      <dsp:spPr>
        <a:xfrm>
          <a:off x="622" y="228603"/>
          <a:ext cx="2680245" cy="4190992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142240" bIns="0" numCol="1" spcCol="1270" anchor="t" anchorCtr="0">
          <a:noAutofit/>
        </a:bodyPr>
        <a:lstStyle/>
        <a:p>
          <a:pPr marL="0" lvl="0" indent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 rot="16200000">
        <a:off x="-1449659" y="1678885"/>
        <a:ext cx="3436614" cy="536049"/>
      </dsp:txXfrm>
    </dsp:sp>
    <dsp:sp modelId="{E91E45D7-1289-4D1C-8380-2C3D8EF2685E}">
      <dsp:nvSpPr>
        <dsp:cNvPr id="0" name=""/>
        <dsp:cNvSpPr/>
      </dsp:nvSpPr>
      <dsp:spPr>
        <a:xfrm>
          <a:off x="536671" y="228603"/>
          <a:ext cx="1996783" cy="419099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68021" rIns="0" bIns="0" numCol="1" spcCol="1270" anchor="t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>
              <a:solidFill>
                <a:schemeClr val="tx1"/>
              </a:solidFill>
            </a:rPr>
            <a:t>Median</a:t>
          </a:r>
        </a:p>
      </dsp:txBody>
      <dsp:txXfrm>
        <a:off x="536671" y="228603"/>
        <a:ext cx="1996783" cy="4190992"/>
      </dsp:txXfrm>
    </dsp:sp>
    <dsp:sp modelId="{9AE120CA-E3F9-4BF0-8680-F181A08E7EEF}">
      <dsp:nvSpPr>
        <dsp:cNvPr id="0" name=""/>
        <dsp:cNvSpPr/>
      </dsp:nvSpPr>
      <dsp:spPr>
        <a:xfrm>
          <a:off x="2774677" y="228603"/>
          <a:ext cx="2680245" cy="4190992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142240" bIns="0" numCol="1" spcCol="1270" anchor="t" anchorCtr="0">
          <a:noAutofit/>
        </a:bodyPr>
        <a:lstStyle/>
        <a:p>
          <a:pPr marL="0" lvl="0" indent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 rot="16200000">
        <a:off x="1324394" y="1678885"/>
        <a:ext cx="3436614" cy="536049"/>
      </dsp:txXfrm>
    </dsp:sp>
    <dsp:sp modelId="{E9D7C010-266B-4884-9714-B4221D176AC0}">
      <dsp:nvSpPr>
        <dsp:cNvPr id="0" name=""/>
        <dsp:cNvSpPr/>
      </dsp:nvSpPr>
      <dsp:spPr>
        <a:xfrm rot="5400000">
          <a:off x="2551782" y="2784371"/>
          <a:ext cx="472592" cy="40203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B46349-A1D6-40F2-A822-C778F6D1D6E1}">
      <dsp:nvSpPr>
        <dsp:cNvPr id="0" name=""/>
        <dsp:cNvSpPr/>
      </dsp:nvSpPr>
      <dsp:spPr>
        <a:xfrm>
          <a:off x="3310726" y="228603"/>
          <a:ext cx="1996783" cy="419099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68021" rIns="0" bIns="0" numCol="1" spcCol="1270" anchor="t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>
              <a:solidFill>
                <a:schemeClr val="tx1"/>
              </a:solidFill>
            </a:rPr>
            <a:t>Radial</a:t>
          </a:r>
        </a:p>
      </dsp:txBody>
      <dsp:txXfrm>
        <a:off x="3310726" y="228603"/>
        <a:ext cx="1996783" cy="4190992"/>
      </dsp:txXfrm>
    </dsp:sp>
    <dsp:sp modelId="{D0A0CD89-50B1-4B9C-90FE-1823FE4CC8FD}">
      <dsp:nvSpPr>
        <dsp:cNvPr id="0" name=""/>
        <dsp:cNvSpPr/>
      </dsp:nvSpPr>
      <dsp:spPr>
        <a:xfrm>
          <a:off x="5549354" y="228603"/>
          <a:ext cx="2680245" cy="4190992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142240" bIns="0" numCol="1" spcCol="1270" anchor="t" anchorCtr="0">
          <a:noAutofit/>
        </a:bodyPr>
        <a:lstStyle/>
        <a:p>
          <a:pPr marL="0" lvl="0" indent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 rot="16200000">
        <a:off x="4099071" y="1678885"/>
        <a:ext cx="3436614" cy="536049"/>
      </dsp:txXfrm>
    </dsp:sp>
    <dsp:sp modelId="{76F4DE9D-8A1C-4385-8370-00F995EFE18C}">
      <dsp:nvSpPr>
        <dsp:cNvPr id="0" name=""/>
        <dsp:cNvSpPr/>
      </dsp:nvSpPr>
      <dsp:spPr>
        <a:xfrm rot="5400000">
          <a:off x="5325836" y="2784371"/>
          <a:ext cx="472592" cy="40203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D71DDD-E504-4063-BDDD-65C54CB0904D}">
      <dsp:nvSpPr>
        <dsp:cNvPr id="0" name=""/>
        <dsp:cNvSpPr/>
      </dsp:nvSpPr>
      <dsp:spPr>
        <a:xfrm>
          <a:off x="6085403" y="228603"/>
          <a:ext cx="1996783" cy="419099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68021" rIns="0" bIns="0" numCol="1" spcCol="1270" anchor="t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>
              <a:solidFill>
                <a:schemeClr val="tx1"/>
              </a:solidFill>
            </a:rPr>
            <a:t>Ulnar</a:t>
          </a:r>
        </a:p>
      </dsp:txBody>
      <dsp:txXfrm>
        <a:off x="6085403" y="228603"/>
        <a:ext cx="1996783" cy="41909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7#2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86833-439C-4C86-8309-6624D30C876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69682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426"/>
            <a:ext cx="560832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9DB8D-3F94-4E4C-B238-5FCE3BC515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99531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9DB8D-3F94-4E4C-B238-5FCE3BC5158F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9DB8D-3F94-4E4C-B238-5FCE3BC5158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666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A9DB8D-3F94-4E4C-B238-5FCE3BC5158F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440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0903-CF8E-4430-8026-A5EF33CF88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dissolve/>
    <p:sndAc>
      <p:stSnd>
        <p:snd r:embed="rId1" name="voltage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0903-CF8E-4430-8026-A5EF33CF88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dissolve/>
    <p:sndAc>
      <p:stSnd>
        <p:snd r:embed="rId1" name="voltag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0903-CF8E-4430-8026-A5EF33CF88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dissolve/>
    <p:sndAc>
      <p:stSnd>
        <p:snd r:embed="rId1" name="voltag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0903-CF8E-4430-8026-A5EF33CF88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dissolve/>
    <p:sndAc>
      <p:stSnd>
        <p:snd r:embed="rId1" name="voltag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0903-CF8E-4430-8026-A5EF33CF88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dissolve/>
    <p:sndAc>
      <p:stSnd>
        <p:snd r:embed="rId1" name="voltag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0903-CF8E-4430-8026-A5EF33CF88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dissolve/>
    <p:sndAc>
      <p:stSnd>
        <p:snd r:embed="rId1" name="voltag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0903-CF8E-4430-8026-A5EF33CF88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dissolve/>
    <p:sndAc>
      <p:stSnd>
        <p:snd r:embed="rId1" name="voltag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0903-CF8E-4430-8026-A5EF33CF88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dissolve/>
    <p:sndAc>
      <p:stSnd>
        <p:snd r:embed="rId1" name="voltage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0903-CF8E-4430-8026-A5EF33CF88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dissolve/>
    <p:sndAc>
      <p:stSnd>
        <p:snd r:embed="rId1" name="voltage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0903-CF8E-4430-8026-A5EF33CF88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dissolve/>
    <p:sndAc>
      <p:stSnd>
        <p:snd r:embed="rId1" name="voltag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0903-CF8E-4430-8026-A5EF33CF88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dissolve/>
    <p:sndAc>
      <p:stSnd>
        <p:snd r:embed="rId1" name="voltag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754">
              <a:srgbClr val="089DA0">
                <a:alpha val="16000"/>
                <a:lumMod val="40000"/>
                <a:lumOff val="60000"/>
              </a:srgbClr>
            </a:gs>
            <a:gs pos="83750">
              <a:srgbClr val="1290B6">
                <a:alpha val="32000"/>
              </a:srgbClr>
            </a:gs>
            <a:gs pos="60000">
              <a:srgbClr val="A0DE36">
                <a:alpha val="36000"/>
              </a:srgbClr>
            </a:gs>
            <a:gs pos="24590">
              <a:srgbClr val="FF9523">
                <a:alpha val="31000"/>
              </a:srgbClr>
            </a:gs>
            <a:gs pos="0">
              <a:srgbClr val="FF3399">
                <a:lumMod val="69000"/>
                <a:lumOff val="31000"/>
                <a:alpha val="19000"/>
              </a:srgbClr>
            </a:gs>
            <a:gs pos="13000">
              <a:srgbClr val="FF6633"/>
            </a:gs>
            <a:gs pos="51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80903-CF8E-4430-8026-A5EF33CF88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dissolve/>
    <p:sndAc>
      <p:stSnd>
        <p:snd r:embed="rId13" name="voltage.wav"/>
      </p:stSnd>
    </p:sndAc>
  </p:transition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audio" Target="../media/audio1.wav"/><Relationship Id="rId7" Type="http://schemas.openxmlformats.org/officeDocument/2006/relationships/diagramColors" Target="../diagrams/colors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WRIST JOINT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Lippert Chapter 12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algn="r"/>
            <a:r>
              <a:rPr lang="en-US" sz="2400" dirty="0">
                <a:solidFill>
                  <a:schemeClr val="tx1"/>
                </a:solidFill>
              </a:rPr>
              <a:t>PTA 110</a:t>
            </a:r>
          </a:p>
          <a:p>
            <a:pPr algn="r"/>
            <a:r>
              <a:rPr lang="en-US" sz="2400" dirty="0">
                <a:solidFill>
                  <a:schemeClr val="tx1"/>
                </a:solidFill>
              </a:rPr>
              <a:t>2020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dissolve/>
    <p:sndAc>
      <p:stSnd>
        <p:snd r:embed="rId3" name="voltage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FLEXOR CARPI ULNARIS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21361907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dissolve/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1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FLEXOR CARPI RADIALIS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02096779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dissolve/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PALMARIS LONGUS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dissolve/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9B62E-3359-4A1E-B2DF-F11493EFA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Epicondyles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12341-D5B1-4D53-8671-CE26C52D2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Different Action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Different Nerves</a:t>
            </a:r>
          </a:p>
          <a:p>
            <a:endParaRPr lang="en-US" dirty="0"/>
          </a:p>
          <a:p>
            <a:r>
              <a:rPr lang="en-US" dirty="0"/>
              <a:t>Some collaborations </a:t>
            </a:r>
          </a:p>
          <a:p>
            <a:pPr lvl="1"/>
            <a:r>
              <a:rPr lang="en-US" dirty="0"/>
              <a:t>Ulnar / radial deviation</a:t>
            </a:r>
          </a:p>
          <a:p>
            <a:pPr lvl="1"/>
            <a:r>
              <a:rPr lang="en-US" dirty="0"/>
              <a:t>Maintaining Neutral Wrist / Grip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1AACF-E736-43AC-BFAF-3BCA12F25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176628"/>
      </p:ext>
    </p:extLst>
  </p:cSld>
  <p:clrMapOvr>
    <a:masterClrMapping/>
  </p:clrMapOvr>
  <p:transition spd="med">
    <p:dissolve/>
    <p:sndAc>
      <p:stSnd>
        <p:snd r:embed="rId2" name="voltage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dirty="0"/>
              <a:t>EXTENSOR CARPI RADIALIS LONGUS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33114958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dissolve/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dirty="0"/>
              <a:t>EXTENSOR CARPI RADIALIS BREVIS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dissolve/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/>
              <a:t>EXTENSOR CARPI ULNARIS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13558503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dissolve/>
    <p:sndAc>
      <p:stSnd>
        <p:snd r:embed="rId3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Grouping By Nerve – for lab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5660862"/>
              </p:ext>
            </p:extLst>
          </p:nvPr>
        </p:nvGraphicFramePr>
        <p:xfrm>
          <a:off x="457200" y="1600200"/>
          <a:ext cx="8229600" cy="4648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1295400"/>
            <a:ext cx="7217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Referring to the Chapter on Nervous System will also help with this.</a:t>
            </a:r>
          </a:p>
        </p:txBody>
      </p:sp>
    </p:spTree>
  </p:cSld>
  <p:clrMapOvr>
    <a:masterClrMapping/>
  </p:clrMapOvr>
  <p:transition spd="med">
    <p:dissolve/>
    <p:sndAc>
      <p:stSnd>
        <p:snd r:embed="rId2" name="voltage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Grouping By Action – for Lab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dissolve/>
    <p:sndAc>
      <p:stSnd>
        <p:snd r:embed="rId2" name="voltage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Wrist Motions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490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dissolve/>
    <p:sndAc>
      <p:stSnd>
        <p:snd r:embed="rId2" name="voltage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RADIOCARPAL Joint	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PROXIMALLY</a:t>
            </a:r>
          </a:p>
          <a:p>
            <a:pPr lvl="1"/>
            <a:r>
              <a:rPr lang="en-US" dirty="0"/>
              <a:t>DISTAL RADIUS</a:t>
            </a:r>
          </a:p>
          <a:p>
            <a:pPr lvl="1"/>
            <a:r>
              <a:rPr lang="en-US" dirty="0"/>
              <a:t>RADIOULNAR DISK</a:t>
            </a:r>
          </a:p>
          <a:p>
            <a:pPr lvl="1"/>
            <a:endParaRPr lang="en-US" dirty="0"/>
          </a:p>
          <a:p>
            <a:r>
              <a:rPr lang="en-US" dirty="0"/>
              <a:t>DISTALLY</a:t>
            </a:r>
          </a:p>
          <a:p>
            <a:pPr lvl="1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ROW of CARPALS</a:t>
            </a:r>
          </a:p>
          <a:p>
            <a:pPr lvl="1"/>
            <a:r>
              <a:rPr lang="en-US" dirty="0"/>
              <a:t>Scaphoid</a:t>
            </a:r>
          </a:p>
          <a:p>
            <a:pPr lvl="1"/>
            <a:r>
              <a:rPr lang="en-US" dirty="0"/>
              <a:t>Lunate</a:t>
            </a:r>
          </a:p>
          <a:p>
            <a:pPr lvl="1"/>
            <a:r>
              <a:rPr lang="en-US" dirty="0"/>
              <a:t>Triquetrium</a:t>
            </a:r>
          </a:p>
          <a:p>
            <a:pPr lvl="2"/>
            <a:r>
              <a:rPr lang="en-US" dirty="0"/>
              <a:t>(Pisiform)</a:t>
            </a:r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dissolve/>
    <p:sndAc>
      <p:stSnd>
        <p:snd r:embed="rId3" name="voltage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/>
              <a:t>WRIST COMPLEX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MID-CARPAL (</a:t>
            </a:r>
            <a:r>
              <a:rPr lang="en-US" dirty="0" err="1"/>
              <a:t>Intercarpal</a:t>
            </a:r>
            <a:r>
              <a:rPr lang="en-US" dirty="0"/>
              <a:t>)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1447800" y="2209800"/>
            <a:ext cx="5029200" cy="4343400"/>
          </a:xfrm>
        </p:spPr>
        <p:txBody>
          <a:bodyPr>
            <a:normAutofit/>
          </a:bodyPr>
          <a:lstStyle/>
          <a:p>
            <a:r>
              <a:rPr lang="en-US" dirty="0"/>
              <a:t>Between 2 Carpal Rows </a:t>
            </a:r>
          </a:p>
          <a:p>
            <a:pPr lvl="1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ROW (same – S,L,T,P)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ROW</a:t>
            </a:r>
          </a:p>
          <a:p>
            <a:pPr lvl="2"/>
            <a:r>
              <a:rPr lang="en-US" dirty="0"/>
              <a:t>Trapezium – near the thumb</a:t>
            </a:r>
          </a:p>
          <a:p>
            <a:pPr lvl="2"/>
            <a:r>
              <a:rPr lang="en-US" dirty="0"/>
              <a:t>Trapezoid</a:t>
            </a:r>
          </a:p>
          <a:p>
            <a:pPr lvl="2"/>
            <a:r>
              <a:rPr lang="en-US" dirty="0"/>
              <a:t>Capitate</a:t>
            </a:r>
          </a:p>
          <a:p>
            <a:pPr lvl="2"/>
            <a:r>
              <a:rPr lang="en-US" dirty="0"/>
              <a:t>Hamate</a:t>
            </a:r>
          </a:p>
        </p:txBody>
      </p:sp>
    </p:spTree>
  </p:cSld>
  <p:clrMapOvr>
    <a:masterClrMapping/>
  </p:clrMapOvr>
  <p:transition spd="med">
    <p:dissolve/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dirty="0"/>
              <a:t>JOINT DESCRIPTIONS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	RADIOCARPAL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en-US" dirty="0"/>
              <a:t>CONDYLOID</a:t>
            </a:r>
          </a:p>
          <a:p>
            <a:pPr lvl="1"/>
            <a:r>
              <a:rPr lang="en-US" dirty="0"/>
              <a:t>CONCAVE ON CONVEX</a:t>
            </a:r>
          </a:p>
          <a:p>
            <a:pPr lvl="1"/>
            <a:r>
              <a:rPr lang="en-US" dirty="0"/>
              <a:t>Bi-axial</a:t>
            </a:r>
          </a:p>
          <a:p>
            <a:pPr lvl="1"/>
            <a:endParaRPr lang="en-US" dirty="0"/>
          </a:p>
          <a:p>
            <a:r>
              <a:rPr lang="en-US" dirty="0"/>
              <a:t>SYNOVIAL</a:t>
            </a:r>
          </a:p>
          <a:p>
            <a:pPr lvl="1"/>
            <a:r>
              <a:rPr lang="en-US" dirty="0"/>
              <a:t>Joint capsule</a:t>
            </a:r>
          </a:p>
          <a:p>
            <a:pPr lvl="1"/>
            <a:r>
              <a:rPr lang="en-US" dirty="0"/>
              <a:t>Ligamentous Support</a:t>
            </a:r>
          </a:p>
          <a:p>
            <a:pPr lvl="1"/>
            <a:endParaRPr lang="en-US" dirty="0"/>
          </a:p>
          <a:p>
            <a:r>
              <a:rPr lang="en-US" dirty="0"/>
              <a:t>Articular disk is part of Joint, Ulna is Non-articular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	MIDCARPAL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en-US" dirty="0"/>
              <a:t>PLANE JOINTS</a:t>
            </a:r>
          </a:p>
          <a:p>
            <a:pPr lvl="1"/>
            <a:r>
              <a:rPr lang="en-US" dirty="0"/>
              <a:t>GLIDING MOTIONS</a:t>
            </a:r>
          </a:p>
          <a:p>
            <a:pPr lvl="1"/>
            <a:r>
              <a:rPr lang="en-US" dirty="0"/>
              <a:t>NON-AXIAL</a:t>
            </a:r>
          </a:p>
          <a:p>
            <a:pPr lvl="1"/>
            <a:endParaRPr lang="en-US" dirty="0"/>
          </a:p>
          <a:p>
            <a:r>
              <a:rPr lang="en-US" dirty="0"/>
              <a:t>Extensive ligamentous Support</a:t>
            </a:r>
          </a:p>
          <a:p>
            <a:endParaRPr lang="en-US" dirty="0"/>
          </a:p>
          <a:p>
            <a:r>
              <a:rPr lang="en-US" dirty="0"/>
              <a:t>Movement in joints contributes to wrist motion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dissolve/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9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500"/>
                            </p:stCondLst>
                            <p:childTnLst>
                              <p:par>
                                <p:cTn id="3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Remembering the carpal bones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Row #1 (From lateral to medial)</a:t>
            </a:r>
          </a:p>
          <a:p>
            <a:pPr lvl="1"/>
            <a:r>
              <a:rPr lang="en-US" u="sng" dirty="0"/>
              <a:t>S</a:t>
            </a:r>
            <a:r>
              <a:rPr lang="en-US" dirty="0"/>
              <a:t>o </a:t>
            </a:r>
            <a:r>
              <a:rPr lang="en-US" u="sng" dirty="0"/>
              <a:t>L</a:t>
            </a:r>
            <a:r>
              <a:rPr lang="en-US" dirty="0"/>
              <a:t>ong </a:t>
            </a:r>
            <a:r>
              <a:rPr lang="en-US" u="sng" dirty="0"/>
              <a:t>T</a:t>
            </a:r>
            <a:r>
              <a:rPr lang="en-US" dirty="0"/>
              <a:t>o </a:t>
            </a:r>
            <a:r>
              <a:rPr lang="en-US" u="sng" dirty="0"/>
              <a:t>P</a:t>
            </a:r>
            <a:r>
              <a:rPr lang="en-US" dirty="0"/>
              <a:t>inky</a:t>
            </a:r>
          </a:p>
          <a:p>
            <a:pPr lvl="1"/>
            <a:r>
              <a:rPr lang="en-US" u="sng" dirty="0"/>
              <a:t>S</a:t>
            </a:r>
            <a:r>
              <a:rPr lang="en-US" dirty="0"/>
              <a:t>caphoid, </a:t>
            </a:r>
            <a:r>
              <a:rPr lang="en-US" u="sng" dirty="0"/>
              <a:t>L</a:t>
            </a:r>
            <a:r>
              <a:rPr lang="en-US" dirty="0"/>
              <a:t>unate, </a:t>
            </a:r>
            <a:r>
              <a:rPr lang="en-US" u="sng" dirty="0"/>
              <a:t>T</a:t>
            </a:r>
            <a:r>
              <a:rPr lang="en-US" dirty="0"/>
              <a:t>riquetrum, </a:t>
            </a:r>
            <a:r>
              <a:rPr lang="en-US" u="sng" dirty="0"/>
              <a:t>P</a:t>
            </a:r>
            <a:r>
              <a:rPr lang="en-US" dirty="0"/>
              <a:t>isiform</a:t>
            </a:r>
          </a:p>
          <a:p>
            <a:pPr marL="457200" lvl="1" indent="0">
              <a:buNone/>
            </a:pPr>
            <a:r>
              <a:rPr lang="en-US" dirty="0"/>
              <a:t>	</a:t>
            </a:r>
          </a:p>
          <a:p>
            <a:pPr lvl="1"/>
            <a:r>
              <a:rPr lang="en-US" dirty="0"/>
              <a:t>Or reverse order (medial to lateral)</a:t>
            </a:r>
          </a:p>
          <a:p>
            <a:pPr lvl="1"/>
            <a:r>
              <a:rPr lang="en-US" dirty="0"/>
              <a:t> PTLS:  Physical Therapists Love S ------</a:t>
            </a:r>
          </a:p>
          <a:p>
            <a:pPr lvl="1"/>
            <a:endParaRPr lang="en-US" dirty="0"/>
          </a:p>
          <a:p>
            <a:r>
              <a:rPr lang="en-US" dirty="0"/>
              <a:t>Row #2 (From medial to lateral)</a:t>
            </a:r>
          </a:p>
          <a:p>
            <a:pPr lvl="1"/>
            <a:r>
              <a:rPr lang="en-US" u="sng" dirty="0"/>
              <a:t>H</a:t>
            </a:r>
            <a:r>
              <a:rPr lang="en-US" dirty="0"/>
              <a:t>ere </a:t>
            </a:r>
            <a:r>
              <a:rPr lang="en-US" u="sng" dirty="0"/>
              <a:t>C</a:t>
            </a:r>
            <a:r>
              <a:rPr lang="en-US" dirty="0"/>
              <a:t>omes </a:t>
            </a:r>
            <a:r>
              <a:rPr lang="en-US" u="sng" dirty="0"/>
              <a:t>T</a:t>
            </a:r>
            <a:r>
              <a:rPr lang="en-US" dirty="0"/>
              <a:t>he </a:t>
            </a:r>
            <a:r>
              <a:rPr lang="en-US" u="sng" dirty="0"/>
              <a:t>T</a:t>
            </a:r>
            <a:r>
              <a:rPr lang="en-US" dirty="0"/>
              <a:t>humb</a:t>
            </a:r>
          </a:p>
          <a:p>
            <a:pPr marL="457200" lvl="1" indent="0">
              <a:buNone/>
            </a:pPr>
            <a:r>
              <a:rPr lang="en-US" dirty="0"/>
              <a:t>Hamate, Capitate, Trapezoid, Trapezium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dissolve/>
    <p:sndAc>
      <p:stSnd>
        <p:snd r:embed="rId2" name="voltage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BONY ANATOMY (Palmar - Left)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4800" y="144780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Lateral (Thumb side)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67600" y="1828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Medial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dissolve/>
    <p:sndAc>
      <p:stSnd>
        <p:snd r:embed="rId2" name="voltage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LIGAMENTS AND JOINT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RADIAL COLLATERAL</a:t>
            </a:r>
          </a:p>
          <a:p>
            <a:endParaRPr lang="en-US" dirty="0"/>
          </a:p>
          <a:p>
            <a:r>
              <a:rPr lang="en-US" dirty="0"/>
              <a:t>ULNAR COLLATERAL</a:t>
            </a:r>
          </a:p>
          <a:p>
            <a:endParaRPr lang="en-US" dirty="0"/>
          </a:p>
          <a:p>
            <a:r>
              <a:rPr lang="en-US" dirty="0"/>
              <a:t>PALMAR RADIOCARPAL</a:t>
            </a:r>
          </a:p>
          <a:p>
            <a:endParaRPr lang="en-US" dirty="0"/>
          </a:p>
          <a:p>
            <a:r>
              <a:rPr lang="en-US" dirty="0"/>
              <a:t>DORSAL RADIOCARPAL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dissolve/>
    <p:sndAc>
      <p:stSnd>
        <p:snd r:embed="rId2" name="voltage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OTHER WRIST 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JOINT CAPSULE</a:t>
            </a:r>
          </a:p>
          <a:p>
            <a:pPr lvl="1"/>
            <a:r>
              <a:rPr lang="en-US" dirty="0"/>
              <a:t>Strengthened by all ligaments</a:t>
            </a:r>
          </a:p>
          <a:p>
            <a:pPr lvl="1"/>
            <a:endParaRPr lang="en-US" dirty="0"/>
          </a:p>
          <a:p>
            <a:r>
              <a:rPr lang="en-US" dirty="0"/>
              <a:t>ARTICULAR DISK</a:t>
            </a:r>
          </a:p>
          <a:p>
            <a:pPr lvl="1"/>
            <a:r>
              <a:rPr lang="en-US" dirty="0"/>
              <a:t>Articulates with Triquetrium &amp; Lunate (TFCC)</a:t>
            </a:r>
          </a:p>
          <a:p>
            <a:pPr lvl="1"/>
            <a:r>
              <a:rPr lang="en-US" dirty="0"/>
              <a:t>Fills gap below ulna</a:t>
            </a:r>
          </a:p>
          <a:p>
            <a:pPr lvl="1"/>
            <a:endParaRPr lang="en-US" dirty="0"/>
          </a:p>
          <a:p>
            <a:r>
              <a:rPr lang="en-US" dirty="0"/>
              <a:t>PALMAR FASCIA – Palmar Aponeurosis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dissolve/>
    <p:sndAc>
      <p:stSnd>
        <p:snd r:embed="rId2" name="voltage.wav"/>
      </p:stSnd>
    </p:sndAc>
  </p:transition>
</p:sld>
</file>

<file path=ppt/theme/theme1.xml><?xml version="1.0" encoding="utf-8"?>
<a:theme xmlns:a="http://schemas.openxmlformats.org/drawingml/2006/main" name="Office Them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317</TotalTime>
  <Words>430</Words>
  <Application>Microsoft Office PowerPoint</Application>
  <PresentationFormat>On-screen Show (4:3)</PresentationFormat>
  <Paragraphs>174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Trebuchet MS</vt:lpstr>
      <vt:lpstr>Office Theme</vt:lpstr>
      <vt:lpstr>WRIST JOINT</vt:lpstr>
      <vt:lpstr>Wrist Motions</vt:lpstr>
      <vt:lpstr>RADIOCARPAL Joint </vt:lpstr>
      <vt:lpstr>WRIST COMPLEX </vt:lpstr>
      <vt:lpstr>JOINT DESCRIPTIONS</vt:lpstr>
      <vt:lpstr>Remembering the carpal bones</vt:lpstr>
      <vt:lpstr>BONY ANATOMY (Palmar - Left)</vt:lpstr>
      <vt:lpstr>LIGAMENTS AND JOINT SUPPORT</vt:lpstr>
      <vt:lpstr>OTHER WRIST NOTES</vt:lpstr>
      <vt:lpstr>FLEXOR CARPI ULNARIS</vt:lpstr>
      <vt:lpstr>FLEXOR CARPI RADIALIS</vt:lpstr>
      <vt:lpstr>PALMARIS LONGUS</vt:lpstr>
      <vt:lpstr>Changing Epicondyles</vt:lpstr>
      <vt:lpstr>EXTENSOR CARPI RADIALIS LONGUS</vt:lpstr>
      <vt:lpstr>EXTENSOR CARPI RADIALIS BREVIS</vt:lpstr>
      <vt:lpstr>EXTENSOR CARPI ULNARIS</vt:lpstr>
      <vt:lpstr>Grouping By Nerve – for lab</vt:lpstr>
      <vt:lpstr>Grouping By Action – for Lab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WRIST JOINT</dc:title>
  <dc:creator>Chris - GCC</dc:creator>
  <cp:lastModifiedBy>Caputi, Christopher D.</cp:lastModifiedBy>
  <cp:revision>41</cp:revision>
  <cp:lastPrinted>2020-03-05T19:34:08Z</cp:lastPrinted>
  <dcterms:created xsi:type="dcterms:W3CDTF">2008-03-25T14:08:05Z</dcterms:created>
  <dcterms:modified xsi:type="dcterms:W3CDTF">2020-03-05T19:34:32Z</dcterms:modified>
</cp:coreProperties>
</file>